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3" r:id="rId3"/>
    <p:sldId id="257" r:id="rId4"/>
    <p:sldId id="288" r:id="rId5"/>
    <p:sldId id="259" r:id="rId6"/>
    <p:sldId id="260" r:id="rId7"/>
    <p:sldId id="261" r:id="rId8"/>
    <p:sldId id="280" r:id="rId9"/>
    <p:sldId id="279" r:id="rId10"/>
    <p:sldId id="283" r:id="rId11"/>
    <p:sldId id="262" r:id="rId12"/>
    <p:sldId id="263" r:id="rId13"/>
    <p:sldId id="294" r:id="rId14"/>
    <p:sldId id="281" r:id="rId15"/>
    <p:sldId id="264" r:id="rId16"/>
    <p:sldId id="295" r:id="rId17"/>
    <p:sldId id="265" r:id="rId18"/>
    <p:sldId id="289" r:id="rId19"/>
    <p:sldId id="290" r:id="rId20"/>
    <p:sldId id="291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2260A8-9BDB-4DB2-AA47-7430EF165F7A}" v="24" dt="2024-04-15T05:04:53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2" autoAdjust="0"/>
    <p:restoredTop sz="86467" autoAdjust="0"/>
  </p:normalViewPr>
  <p:slideViewPr>
    <p:cSldViewPr snapToGrid="0">
      <p:cViewPr varScale="1">
        <p:scale>
          <a:sx n="54" d="100"/>
          <a:sy n="54" d="100"/>
        </p:scale>
        <p:origin x="992" y="60"/>
      </p:cViewPr>
      <p:guideLst/>
    </p:cSldViewPr>
  </p:slideViewPr>
  <p:outlineViewPr>
    <p:cViewPr>
      <p:scale>
        <a:sx n="33" d="100"/>
        <a:sy n="33" d="100"/>
      </p:scale>
      <p:origin x="0" y="-2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gi Reddy, Veluru (Contractor)" userId="151c01b1-877b-4038-b691-86ae01c4e344" providerId="ADAL" clId="{542260A8-9BDB-4DB2-AA47-7430EF165F7A}"/>
    <pc:docChg chg="undo custSel addSld delSld modSld sldOrd">
      <pc:chgData name="Jogi Reddy, Veluru (Contractor)" userId="151c01b1-877b-4038-b691-86ae01c4e344" providerId="ADAL" clId="{542260A8-9BDB-4DB2-AA47-7430EF165F7A}" dt="2024-04-15T05:08:13.199" v="49" actId="14100"/>
      <pc:docMkLst>
        <pc:docMk/>
      </pc:docMkLst>
      <pc:sldChg chg="modTransition">
        <pc:chgData name="Jogi Reddy, Veluru (Contractor)" userId="151c01b1-877b-4038-b691-86ae01c4e344" providerId="ADAL" clId="{542260A8-9BDB-4DB2-AA47-7430EF165F7A}" dt="2024-03-29T05:27:04.746" v="1"/>
        <pc:sldMkLst>
          <pc:docMk/>
          <pc:sldMk cId="3353526330" sldId="256"/>
        </pc:sldMkLst>
      </pc:sldChg>
      <pc:sldChg chg="modTransition">
        <pc:chgData name="Jogi Reddy, Veluru (Contractor)" userId="151c01b1-877b-4038-b691-86ae01c4e344" providerId="ADAL" clId="{542260A8-9BDB-4DB2-AA47-7430EF165F7A}" dt="2024-03-29T05:27:11.834" v="3"/>
        <pc:sldMkLst>
          <pc:docMk/>
          <pc:sldMk cId="858077323" sldId="257"/>
        </pc:sldMkLst>
      </pc:sldChg>
      <pc:sldChg chg="modTransition">
        <pc:chgData name="Jogi Reddy, Veluru (Contractor)" userId="151c01b1-877b-4038-b691-86ae01c4e344" providerId="ADAL" clId="{542260A8-9BDB-4DB2-AA47-7430EF165F7A}" dt="2024-03-29T05:27:16.881" v="5"/>
        <pc:sldMkLst>
          <pc:docMk/>
          <pc:sldMk cId="3623922753" sldId="259"/>
        </pc:sldMkLst>
      </pc:sldChg>
      <pc:sldChg chg="modSp mod modTransition">
        <pc:chgData name="Jogi Reddy, Veluru (Contractor)" userId="151c01b1-877b-4038-b691-86ae01c4e344" providerId="ADAL" clId="{542260A8-9BDB-4DB2-AA47-7430EF165F7A}" dt="2024-03-29T05:27:21.326" v="6"/>
        <pc:sldMkLst>
          <pc:docMk/>
          <pc:sldMk cId="2012566495" sldId="260"/>
        </pc:sldMkLst>
        <pc:spChg chg="mod">
          <ac:chgData name="Jogi Reddy, Veluru (Contractor)" userId="151c01b1-877b-4038-b691-86ae01c4e344" providerId="ADAL" clId="{542260A8-9BDB-4DB2-AA47-7430EF165F7A}" dt="2024-03-29T05:21:20.457" v="0" actId="20577"/>
          <ac:spMkLst>
            <pc:docMk/>
            <pc:sldMk cId="2012566495" sldId="260"/>
            <ac:spMk id="2" creationId="{9CE12CDA-3A5B-D310-A9D6-5602DF7ED5EF}"/>
          </ac:spMkLst>
        </pc:spChg>
      </pc:sldChg>
      <pc:sldChg chg="modTransition">
        <pc:chgData name="Jogi Reddy, Veluru (Contractor)" userId="151c01b1-877b-4038-b691-86ae01c4e344" providerId="ADAL" clId="{542260A8-9BDB-4DB2-AA47-7430EF165F7A}" dt="2024-03-29T05:27:25.705" v="7"/>
        <pc:sldMkLst>
          <pc:docMk/>
          <pc:sldMk cId="2113546563" sldId="261"/>
        </pc:sldMkLst>
      </pc:sldChg>
      <pc:sldChg chg="modTransition">
        <pc:chgData name="Jogi Reddy, Veluru (Contractor)" userId="151c01b1-877b-4038-b691-86ae01c4e344" providerId="ADAL" clId="{542260A8-9BDB-4DB2-AA47-7430EF165F7A}" dt="2024-03-29T05:27:37.212" v="10"/>
        <pc:sldMkLst>
          <pc:docMk/>
          <pc:sldMk cId="295213669" sldId="262"/>
        </pc:sldMkLst>
      </pc:sldChg>
      <pc:sldChg chg="modTransition">
        <pc:chgData name="Jogi Reddy, Veluru (Contractor)" userId="151c01b1-877b-4038-b691-86ae01c4e344" providerId="ADAL" clId="{542260A8-9BDB-4DB2-AA47-7430EF165F7A}" dt="2024-03-29T05:27:40.548" v="11"/>
        <pc:sldMkLst>
          <pc:docMk/>
          <pc:sldMk cId="2689696497" sldId="263"/>
        </pc:sldMkLst>
      </pc:sldChg>
      <pc:sldChg chg="modTransition">
        <pc:chgData name="Jogi Reddy, Veluru (Contractor)" userId="151c01b1-877b-4038-b691-86ae01c4e344" providerId="ADAL" clId="{542260A8-9BDB-4DB2-AA47-7430EF165F7A}" dt="2024-03-29T05:27:45.801" v="13"/>
        <pc:sldMkLst>
          <pc:docMk/>
          <pc:sldMk cId="3715941415" sldId="264"/>
        </pc:sldMkLst>
      </pc:sldChg>
      <pc:sldChg chg="modTransition">
        <pc:chgData name="Jogi Reddy, Veluru (Contractor)" userId="151c01b1-877b-4038-b691-86ae01c4e344" providerId="ADAL" clId="{542260A8-9BDB-4DB2-AA47-7430EF165F7A}" dt="2024-03-29T05:27:48.679" v="14"/>
        <pc:sldMkLst>
          <pc:docMk/>
          <pc:sldMk cId="1015864483" sldId="265"/>
        </pc:sldMkLst>
      </pc:sldChg>
      <pc:sldChg chg="modTransition">
        <pc:chgData name="Jogi Reddy, Veluru (Contractor)" userId="151c01b1-877b-4038-b691-86ae01c4e344" providerId="ADAL" clId="{542260A8-9BDB-4DB2-AA47-7430EF165F7A}" dt="2024-03-29T05:28:14.553" v="22"/>
        <pc:sldMkLst>
          <pc:docMk/>
          <pc:sldMk cId="1602128242" sldId="277"/>
        </pc:sldMkLst>
      </pc:sldChg>
      <pc:sldChg chg="modTransition">
        <pc:chgData name="Jogi Reddy, Veluru (Contractor)" userId="151c01b1-877b-4038-b691-86ae01c4e344" providerId="ADAL" clId="{542260A8-9BDB-4DB2-AA47-7430EF165F7A}" dt="2024-03-29T05:27:34.157" v="9"/>
        <pc:sldMkLst>
          <pc:docMk/>
          <pc:sldMk cId="1332124401" sldId="279"/>
        </pc:sldMkLst>
      </pc:sldChg>
      <pc:sldChg chg="modTransition">
        <pc:chgData name="Jogi Reddy, Veluru (Contractor)" userId="151c01b1-877b-4038-b691-86ae01c4e344" providerId="ADAL" clId="{542260A8-9BDB-4DB2-AA47-7430EF165F7A}" dt="2024-03-29T05:27:28.158" v="8"/>
        <pc:sldMkLst>
          <pc:docMk/>
          <pc:sldMk cId="2143802628" sldId="280"/>
        </pc:sldMkLst>
      </pc:sldChg>
      <pc:sldChg chg="modTransition">
        <pc:chgData name="Jogi Reddy, Veluru (Contractor)" userId="151c01b1-877b-4038-b691-86ae01c4e344" providerId="ADAL" clId="{542260A8-9BDB-4DB2-AA47-7430EF165F7A}" dt="2024-03-29T05:27:42.875" v="12"/>
        <pc:sldMkLst>
          <pc:docMk/>
          <pc:sldMk cId="2592872322" sldId="281"/>
        </pc:sldMkLst>
      </pc:sldChg>
      <pc:sldChg chg="addSp delSp add del setBg delDesignElem">
        <pc:chgData name="Jogi Reddy, Veluru (Contractor)" userId="151c01b1-877b-4038-b691-86ae01c4e344" providerId="ADAL" clId="{542260A8-9BDB-4DB2-AA47-7430EF165F7A}" dt="2024-04-15T05:04:53.488" v="27"/>
        <pc:sldMkLst>
          <pc:docMk/>
          <pc:sldMk cId="1109448258" sldId="283"/>
        </pc:sldMkLst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28" creationId="{4FFEB08D-E11E-D465-6884-A4170A3F1A23}"/>
          </ac:spMkLst>
        </pc:spChg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29" creationId="{27FE3179-43B2-4A69-3A33-719644219576}"/>
          </ac:spMkLst>
        </pc:spChg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30" creationId="{D3FD3568-47CC-D4E4-72C2-402E4663F4AF}"/>
          </ac:spMkLst>
        </pc:spChg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32" creationId="{27789ABB-5AC0-EF93-08FB-B82076DF9360}"/>
          </ac:spMkLst>
        </pc:spChg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34" creationId="{740B6D85-CD20-8A39-011F-1A06A3636A25}"/>
          </ac:spMkLst>
        </pc:spChg>
        <pc:spChg chg="add del">
          <ac:chgData name="Jogi Reddy, Veluru (Contractor)" userId="151c01b1-877b-4038-b691-86ae01c4e344" providerId="ADAL" clId="{542260A8-9BDB-4DB2-AA47-7430EF165F7A}" dt="2024-04-15T05:04:53.488" v="27"/>
          <ac:spMkLst>
            <pc:docMk/>
            <pc:sldMk cId="1109448258" sldId="283"/>
            <ac:spMk id="36" creationId="{5D84CED5-D86A-381B-552F-F709CD7E9732}"/>
          </ac:spMkLst>
        </pc:spChg>
      </pc:sldChg>
      <pc:sldChg chg="add del ord modTransition">
        <pc:chgData name="Jogi Reddy, Veluru (Contractor)" userId="151c01b1-877b-4038-b691-86ae01c4e344" providerId="ADAL" clId="{542260A8-9BDB-4DB2-AA47-7430EF165F7A}" dt="2024-04-15T05:05:06.448" v="32"/>
        <pc:sldMkLst>
          <pc:docMk/>
          <pc:sldMk cId="4174311059" sldId="283"/>
        </pc:sldMkLst>
      </pc:sldChg>
      <pc:sldChg chg="modTransition">
        <pc:chgData name="Jogi Reddy, Veluru (Contractor)" userId="151c01b1-877b-4038-b691-86ae01c4e344" providerId="ADAL" clId="{542260A8-9BDB-4DB2-AA47-7430EF165F7A}" dt="2024-03-29T05:27:14.729" v="4"/>
        <pc:sldMkLst>
          <pc:docMk/>
          <pc:sldMk cId="4189053155" sldId="288"/>
        </pc:sldMkLst>
      </pc:sldChg>
      <pc:sldChg chg="modTransition">
        <pc:chgData name="Jogi Reddy, Veluru (Contractor)" userId="151c01b1-877b-4038-b691-86ae01c4e344" providerId="ADAL" clId="{542260A8-9BDB-4DB2-AA47-7430EF165F7A}" dt="2024-03-29T05:28:02.008" v="18"/>
        <pc:sldMkLst>
          <pc:docMk/>
          <pc:sldMk cId="96935809" sldId="289"/>
        </pc:sldMkLst>
      </pc:sldChg>
      <pc:sldChg chg="modTransition">
        <pc:chgData name="Jogi Reddy, Veluru (Contractor)" userId="151c01b1-877b-4038-b691-86ae01c4e344" providerId="ADAL" clId="{542260A8-9BDB-4DB2-AA47-7430EF165F7A}" dt="2024-03-29T05:28:04.991" v="19"/>
        <pc:sldMkLst>
          <pc:docMk/>
          <pc:sldMk cId="1903266462" sldId="290"/>
        </pc:sldMkLst>
      </pc:sldChg>
      <pc:sldChg chg="modTransition">
        <pc:chgData name="Jogi Reddy, Veluru (Contractor)" userId="151c01b1-877b-4038-b691-86ae01c4e344" providerId="ADAL" clId="{542260A8-9BDB-4DB2-AA47-7430EF165F7A}" dt="2024-03-29T05:28:08.716" v="20"/>
        <pc:sldMkLst>
          <pc:docMk/>
          <pc:sldMk cId="1933910282" sldId="291"/>
        </pc:sldMkLst>
      </pc:sldChg>
      <pc:sldChg chg="del modTransition">
        <pc:chgData name="Jogi Reddy, Veluru (Contractor)" userId="151c01b1-877b-4038-b691-86ae01c4e344" providerId="ADAL" clId="{542260A8-9BDB-4DB2-AA47-7430EF165F7A}" dt="2024-03-29T06:06:40.151" v="23" actId="2696"/>
        <pc:sldMkLst>
          <pc:docMk/>
          <pc:sldMk cId="94222319" sldId="292"/>
        </pc:sldMkLst>
      </pc:sldChg>
      <pc:sldChg chg="modTransition">
        <pc:chgData name="Jogi Reddy, Veluru (Contractor)" userId="151c01b1-877b-4038-b691-86ae01c4e344" providerId="ADAL" clId="{542260A8-9BDB-4DB2-AA47-7430EF165F7A}" dt="2024-03-29T05:27:09.540" v="2"/>
        <pc:sldMkLst>
          <pc:docMk/>
          <pc:sldMk cId="2459689374" sldId="293"/>
        </pc:sldMkLst>
      </pc:sldChg>
      <pc:sldChg chg="addSp modSp mod ord modTransition">
        <pc:chgData name="Jogi Reddy, Veluru (Contractor)" userId="151c01b1-877b-4038-b691-86ae01c4e344" providerId="ADAL" clId="{542260A8-9BDB-4DB2-AA47-7430EF165F7A}" dt="2024-04-15T05:07:39.806" v="42" actId="255"/>
        <pc:sldMkLst>
          <pc:docMk/>
          <pc:sldMk cId="2059750181" sldId="294"/>
        </pc:sldMkLst>
        <pc:spChg chg="add mod">
          <ac:chgData name="Jogi Reddy, Veluru (Contractor)" userId="151c01b1-877b-4038-b691-86ae01c4e344" providerId="ADAL" clId="{542260A8-9BDB-4DB2-AA47-7430EF165F7A}" dt="2024-04-15T05:07:39.806" v="42" actId="255"/>
          <ac:spMkLst>
            <pc:docMk/>
            <pc:sldMk cId="2059750181" sldId="294"/>
            <ac:spMk id="3" creationId="{59AEB070-855B-F505-5388-95749D2DD242}"/>
          </ac:spMkLst>
        </pc:spChg>
      </pc:sldChg>
      <pc:sldChg chg="addSp modSp mod ord modTransition">
        <pc:chgData name="Jogi Reddy, Veluru (Contractor)" userId="151c01b1-877b-4038-b691-86ae01c4e344" providerId="ADAL" clId="{542260A8-9BDB-4DB2-AA47-7430EF165F7A}" dt="2024-04-15T05:08:13.199" v="49" actId="14100"/>
        <pc:sldMkLst>
          <pc:docMk/>
          <pc:sldMk cId="3371184687" sldId="295"/>
        </pc:sldMkLst>
        <pc:spChg chg="add mod">
          <ac:chgData name="Jogi Reddy, Veluru (Contractor)" userId="151c01b1-877b-4038-b691-86ae01c4e344" providerId="ADAL" clId="{542260A8-9BDB-4DB2-AA47-7430EF165F7A}" dt="2024-04-15T05:08:13.199" v="49" actId="14100"/>
          <ac:spMkLst>
            <pc:docMk/>
            <pc:sldMk cId="3371184687" sldId="295"/>
            <ac:spMk id="3" creationId="{7FF09C0C-F55C-5E88-671E-76F9A249DE9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70886D-AEE1-436C-A1DE-144A5B9FEB37}" type="doc">
      <dgm:prSet loTypeId="urn:microsoft.com/office/officeart/2008/layout/LinedLis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BADAF15-D310-48B1-9459-C4A3DE811BB1}">
      <dgm:prSet/>
      <dgm:spPr/>
      <dgm:t>
        <a:bodyPr/>
        <a:lstStyle/>
        <a:p>
          <a:r>
            <a:rPr lang="en-US"/>
            <a:t>Objective</a:t>
          </a:r>
        </a:p>
      </dgm:t>
    </dgm:pt>
    <dgm:pt modelId="{2435AA5E-16FF-4BFC-BA33-A37E394DE02A}" type="parTrans" cxnId="{2D9E367E-D0EC-492D-9D69-9BC1B1C23FE6}">
      <dgm:prSet/>
      <dgm:spPr/>
      <dgm:t>
        <a:bodyPr/>
        <a:lstStyle/>
        <a:p>
          <a:endParaRPr lang="en-US"/>
        </a:p>
      </dgm:t>
    </dgm:pt>
    <dgm:pt modelId="{47C84696-AF1D-49E3-B412-A1E3301F6B42}" type="sibTrans" cxnId="{2D9E367E-D0EC-492D-9D69-9BC1B1C23FE6}">
      <dgm:prSet/>
      <dgm:spPr/>
      <dgm:t>
        <a:bodyPr/>
        <a:lstStyle/>
        <a:p>
          <a:endParaRPr lang="en-US"/>
        </a:p>
      </dgm:t>
    </dgm:pt>
    <dgm:pt modelId="{53F66B9B-51D0-4FB7-8C01-4F81D7C22555}">
      <dgm:prSet/>
      <dgm:spPr/>
      <dgm:t>
        <a:bodyPr/>
        <a:lstStyle/>
        <a:p>
          <a:r>
            <a:rPr lang="en-US"/>
            <a:t>Project structure</a:t>
          </a:r>
        </a:p>
      </dgm:t>
    </dgm:pt>
    <dgm:pt modelId="{B90FBF9C-A089-4DAE-921A-6CD2367006E0}" type="parTrans" cxnId="{77E35F54-9353-4F5E-922E-4CF153B1C2E8}">
      <dgm:prSet/>
      <dgm:spPr/>
      <dgm:t>
        <a:bodyPr/>
        <a:lstStyle/>
        <a:p>
          <a:endParaRPr lang="en-US"/>
        </a:p>
      </dgm:t>
    </dgm:pt>
    <dgm:pt modelId="{EB21CE4B-B007-4B63-BC0D-6DD4B5C17DC0}" type="sibTrans" cxnId="{77E35F54-9353-4F5E-922E-4CF153B1C2E8}">
      <dgm:prSet/>
      <dgm:spPr/>
      <dgm:t>
        <a:bodyPr/>
        <a:lstStyle/>
        <a:p>
          <a:endParaRPr lang="en-US"/>
        </a:p>
      </dgm:t>
    </dgm:pt>
    <dgm:pt modelId="{3F961C9E-731C-4FF5-9E0E-65374FF35264}">
      <dgm:prSet/>
      <dgm:spPr/>
      <dgm:t>
        <a:bodyPr/>
        <a:lstStyle/>
        <a:p>
          <a:r>
            <a:rPr lang="en-US"/>
            <a:t>Staging area mappings</a:t>
          </a:r>
        </a:p>
      </dgm:t>
    </dgm:pt>
    <dgm:pt modelId="{7C378EE3-79AE-4DE8-9D37-3F5863E6EA23}" type="parTrans" cxnId="{7D9EE307-4E33-41B5-8A27-4509C7B49F77}">
      <dgm:prSet/>
      <dgm:spPr/>
      <dgm:t>
        <a:bodyPr/>
        <a:lstStyle/>
        <a:p>
          <a:endParaRPr lang="en-US"/>
        </a:p>
      </dgm:t>
    </dgm:pt>
    <dgm:pt modelId="{6AFD353D-E5DC-45BC-B1F8-9D081B9D1F5D}" type="sibTrans" cxnId="{7D9EE307-4E33-41B5-8A27-4509C7B49F77}">
      <dgm:prSet/>
      <dgm:spPr/>
      <dgm:t>
        <a:bodyPr/>
        <a:lstStyle/>
        <a:p>
          <a:endParaRPr lang="en-US"/>
        </a:p>
      </dgm:t>
    </dgm:pt>
    <dgm:pt modelId="{1D18F45B-E718-4E3B-9314-95B8796A4A5E}">
      <dgm:prSet/>
      <dgm:spPr/>
      <dgm:t>
        <a:bodyPr/>
        <a:lstStyle/>
        <a:p>
          <a:r>
            <a:rPr lang="en-US" dirty="0"/>
            <a:t>Staging area workflow</a:t>
          </a:r>
        </a:p>
      </dgm:t>
    </dgm:pt>
    <dgm:pt modelId="{6E34FF6E-12EC-4928-9833-F0DA506963DC}" type="parTrans" cxnId="{31ED6D7A-B8EE-40B8-A558-D35D63879ED5}">
      <dgm:prSet/>
      <dgm:spPr/>
      <dgm:t>
        <a:bodyPr/>
        <a:lstStyle/>
        <a:p>
          <a:endParaRPr lang="en-US"/>
        </a:p>
      </dgm:t>
    </dgm:pt>
    <dgm:pt modelId="{FF355CFD-F02C-4B48-97D0-672C33697B3D}" type="sibTrans" cxnId="{31ED6D7A-B8EE-40B8-A558-D35D63879ED5}">
      <dgm:prSet/>
      <dgm:spPr/>
      <dgm:t>
        <a:bodyPr/>
        <a:lstStyle/>
        <a:p>
          <a:endParaRPr lang="en-US"/>
        </a:p>
      </dgm:t>
    </dgm:pt>
    <dgm:pt modelId="{6B2E20B0-8475-4A3E-BFFC-C3F7F91D7660}">
      <dgm:prSet/>
      <dgm:spPr/>
      <dgm:t>
        <a:bodyPr/>
        <a:lstStyle/>
        <a:p>
          <a:r>
            <a:rPr lang="en-US"/>
            <a:t>Mappings</a:t>
          </a:r>
        </a:p>
      </dgm:t>
    </dgm:pt>
    <dgm:pt modelId="{C1ECEFDB-AD53-46DE-BBA3-947E15A8A47B}" type="parTrans" cxnId="{6A6FF737-E0DC-4C4B-8615-B48D81563932}">
      <dgm:prSet/>
      <dgm:spPr/>
      <dgm:t>
        <a:bodyPr/>
        <a:lstStyle/>
        <a:p>
          <a:endParaRPr lang="en-US"/>
        </a:p>
      </dgm:t>
    </dgm:pt>
    <dgm:pt modelId="{D3ECF89E-415A-4245-AD3F-DE3FA603A42C}" type="sibTrans" cxnId="{6A6FF737-E0DC-4C4B-8615-B48D81563932}">
      <dgm:prSet/>
      <dgm:spPr/>
      <dgm:t>
        <a:bodyPr/>
        <a:lstStyle/>
        <a:p>
          <a:endParaRPr lang="en-US"/>
        </a:p>
      </dgm:t>
    </dgm:pt>
    <dgm:pt modelId="{5D075DEE-3714-4D6D-81E7-1F134D113AD7}">
      <dgm:prSet/>
      <dgm:spPr/>
      <dgm:t>
        <a:bodyPr/>
        <a:lstStyle/>
        <a:p>
          <a:r>
            <a:rPr lang="en-US"/>
            <a:t>Workflow</a:t>
          </a:r>
        </a:p>
      </dgm:t>
    </dgm:pt>
    <dgm:pt modelId="{55BFE12C-8140-415A-A49D-A4F758496599}" type="parTrans" cxnId="{4E06545D-1CB6-483E-B08F-B5C953769B28}">
      <dgm:prSet/>
      <dgm:spPr/>
      <dgm:t>
        <a:bodyPr/>
        <a:lstStyle/>
        <a:p>
          <a:endParaRPr lang="en-US"/>
        </a:p>
      </dgm:t>
    </dgm:pt>
    <dgm:pt modelId="{A58D817F-180C-4312-9294-70DB2333E59A}" type="sibTrans" cxnId="{4E06545D-1CB6-483E-B08F-B5C953769B28}">
      <dgm:prSet/>
      <dgm:spPr/>
      <dgm:t>
        <a:bodyPr/>
        <a:lstStyle/>
        <a:p>
          <a:endParaRPr lang="en-US"/>
        </a:p>
      </dgm:t>
    </dgm:pt>
    <dgm:pt modelId="{58B4BA07-1EA2-4A87-A5F6-00E93648FFB1}">
      <dgm:prSet/>
      <dgm:spPr/>
      <dgm:t>
        <a:bodyPr/>
        <a:lstStyle/>
        <a:p>
          <a:r>
            <a:rPr lang="en-US"/>
            <a:t>Transformations used</a:t>
          </a:r>
        </a:p>
      </dgm:t>
    </dgm:pt>
    <dgm:pt modelId="{A718CCCC-C2EF-46F3-B22B-4A28697888F1}" type="parTrans" cxnId="{46F83986-744C-4337-8B80-C84EA99FBE72}">
      <dgm:prSet/>
      <dgm:spPr/>
      <dgm:t>
        <a:bodyPr/>
        <a:lstStyle/>
        <a:p>
          <a:endParaRPr lang="en-US"/>
        </a:p>
      </dgm:t>
    </dgm:pt>
    <dgm:pt modelId="{99EBB17C-43C1-46E4-A0B8-CDC746B20FE1}" type="sibTrans" cxnId="{46F83986-744C-4337-8B80-C84EA99FBE72}">
      <dgm:prSet/>
      <dgm:spPr/>
      <dgm:t>
        <a:bodyPr/>
        <a:lstStyle/>
        <a:p>
          <a:endParaRPr lang="en-US"/>
        </a:p>
      </dgm:t>
    </dgm:pt>
    <dgm:pt modelId="{87339783-C6A6-4783-B80B-30B323B56B04}">
      <dgm:prSet/>
      <dgm:spPr/>
      <dgm:t>
        <a:bodyPr/>
        <a:lstStyle/>
        <a:p>
          <a:r>
            <a:rPr lang="en-US"/>
            <a:t>Results</a:t>
          </a:r>
        </a:p>
      </dgm:t>
    </dgm:pt>
    <dgm:pt modelId="{FB1CEAC8-0F21-4F4F-82CD-201BFF23867B}" type="parTrans" cxnId="{D2230E34-1088-400E-A0DE-59D4FC81830B}">
      <dgm:prSet/>
      <dgm:spPr/>
      <dgm:t>
        <a:bodyPr/>
        <a:lstStyle/>
        <a:p>
          <a:endParaRPr lang="en-US"/>
        </a:p>
      </dgm:t>
    </dgm:pt>
    <dgm:pt modelId="{5AE48254-A3FA-468A-98C1-50A585E7EB33}" type="sibTrans" cxnId="{D2230E34-1088-400E-A0DE-59D4FC81830B}">
      <dgm:prSet/>
      <dgm:spPr/>
      <dgm:t>
        <a:bodyPr/>
        <a:lstStyle/>
        <a:p>
          <a:endParaRPr lang="en-US"/>
        </a:p>
      </dgm:t>
    </dgm:pt>
    <dgm:pt modelId="{B36AC58C-933E-4926-84DA-195244C03249}">
      <dgm:prSet/>
      <dgm:spPr/>
      <dgm:t>
        <a:bodyPr/>
        <a:lstStyle/>
        <a:p>
          <a:r>
            <a:rPr lang="en-US"/>
            <a:t>Conclusion</a:t>
          </a:r>
        </a:p>
      </dgm:t>
    </dgm:pt>
    <dgm:pt modelId="{70959EAE-9A6D-4BFE-90F8-C6CC8736E9E1}" type="parTrans" cxnId="{813A80CB-58D5-4971-A064-2A80DAD769A6}">
      <dgm:prSet/>
      <dgm:spPr/>
      <dgm:t>
        <a:bodyPr/>
        <a:lstStyle/>
        <a:p>
          <a:endParaRPr lang="en-US"/>
        </a:p>
      </dgm:t>
    </dgm:pt>
    <dgm:pt modelId="{034BB010-84D4-42A2-B78B-EA840516C050}" type="sibTrans" cxnId="{813A80CB-58D5-4971-A064-2A80DAD769A6}">
      <dgm:prSet/>
      <dgm:spPr/>
      <dgm:t>
        <a:bodyPr/>
        <a:lstStyle/>
        <a:p>
          <a:endParaRPr lang="en-US"/>
        </a:p>
      </dgm:t>
    </dgm:pt>
    <dgm:pt modelId="{2B373700-ACA3-4CA1-93E9-F63DFF121722}" type="pres">
      <dgm:prSet presAssocID="{EF70886D-AEE1-436C-A1DE-144A5B9FEB37}" presName="vert0" presStyleCnt="0">
        <dgm:presLayoutVars>
          <dgm:dir/>
          <dgm:animOne val="branch"/>
          <dgm:animLvl val="lvl"/>
        </dgm:presLayoutVars>
      </dgm:prSet>
      <dgm:spPr/>
    </dgm:pt>
    <dgm:pt modelId="{725BD37D-F9F5-4D9A-9B8D-27248E90FA86}" type="pres">
      <dgm:prSet presAssocID="{6BADAF15-D310-48B1-9459-C4A3DE811BB1}" presName="thickLine" presStyleLbl="alignNode1" presStyleIdx="0" presStyleCnt="9"/>
      <dgm:spPr/>
    </dgm:pt>
    <dgm:pt modelId="{64F586AE-42E1-41EB-97B7-10B9B7BC6937}" type="pres">
      <dgm:prSet presAssocID="{6BADAF15-D310-48B1-9459-C4A3DE811BB1}" presName="horz1" presStyleCnt="0"/>
      <dgm:spPr/>
    </dgm:pt>
    <dgm:pt modelId="{831FC32D-B913-446D-B3BB-C70867A005FE}" type="pres">
      <dgm:prSet presAssocID="{6BADAF15-D310-48B1-9459-C4A3DE811BB1}" presName="tx1" presStyleLbl="revTx" presStyleIdx="0" presStyleCnt="9"/>
      <dgm:spPr/>
    </dgm:pt>
    <dgm:pt modelId="{353107C0-AB15-4685-9198-A3F1C0A94A79}" type="pres">
      <dgm:prSet presAssocID="{6BADAF15-D310-48B1-9459-C4A3DE811BB1}" presName="vert1" presStyleCnt="0"/>
      <dgm:spPr/>
    </dgm:pt>
    <dgm:pt modelId="{824374FB-4DFD-481D-8A04-6EAA09538D17}" type="pres">
      <dgm:prSet presAssocID="{53F66B9B-51D0-4FB7-8C01-4F81D7C22555}" presName="thickLine" presStyleLbl="alignNode1" presStyleIdx="1" presStyleCnt="9"/>
      <dgm:spPr/>
    </dgm:pt>
    <dgm:pt modelId="{32809D90-4EDA-4FF4-A8E1-6C45304EE14C}" type="pres">
      <dgm:prSet presAssocID="{53F66B9B-51D0-4FB7-8C01-4F81D7C22555}" presName="horz1" presStyleCnt="0"/>
      <dgm:spPr/>
    </dgm:pt>
    <dgm:pt modelId="{1960D767-8CB0-4221-9289-BF461CEDF0EC}" type="pres">
      <dgm:prSet presAssocID="{53F66B9B-51D0-4FB7-8C01-4F81D7C22555}" presName="tx1" presStyleLbl="revTx" presStyleIdx="1" presStyleCnt="9"/>
      <dgm:spPr/>
    </dgm:pt>
    <dgm:pt modelId="{FF098CEE-9DA0-451D-8786-918D2357FC98}" type="pres">
      <dgm:prSet presAssocID="{53F66B9B-51D0-4FB7-8C01-4F81D7C22555}" presName="vert1" presStyleCnt="0"/>
      <dgm:spPr/>
    </dgm:pt>
    <dgm:pt modelId="{19C4838A-8C0E-47B0-BE23-0AC3A4CDC3AC}" type="pres">
      <dgm:prSet presAssocID="{3F961C9E-731C-4FF5-9E0E-65374FF35264}" presName="thickLine" presStyleLbl="alignNode1" presStyleIdx="2" presStyleCnt="9"/>
      <dgm:spPr/>
    </dgm:pt>
    <dgm:pt modelId="{F8B13E44-FD1A-4B94-B1EA-D10DC4B2A9E0}" type="pres">
      <dgm:prSet presAssocID="{3F961C9E-731C-4FF5-9E0E-65374FF35264}" presName="horz1" presStyleCnt="0"/>
      <dgm:spPr/>
    </dgm:pt>
    <dgm:pt modelId="{50DA39F8-36AE-4AC0-BA92-FE2794B72ADD}" type="pres">
      <dgm:prSet presAssocID="{3F961C9E-731C-4FF5-9E0E-65374FF35264}" presName="tx1" presStyleLbl="revTx" presStyleIdx="2" presStyleCnt="9"/>
      <dgm:spPr/>
    </dgm:pt>
    <dgm:pt modelId="{396D6916-A494-4B79-93FC-811BDA622BFB}" type="pres">
      <dgm:prSet presAssocID="{3F961C9E-731C-4FF5-9E0E-65374FF35264}" presName="vert1" presStyleCnt="0"/>
      <dgm:spPr/>
    </dgm:pt>
    <dgm:pt modelId="{F787307A-B05F-450F-8718-4EAE6FDC91AC}" type="pres">
      <dgm:prSet presAssocID="{1D18F45B-E718-4E3B-9314-95B8796A4A5E}" presName="thickLine" presStyleLbl="alignNode1" presStyleIdx="3" presStyleCnt="9"/>
      <dgm:spPr/>
    </dgm:pt>
    <dgm:pt modelId="{681BA910-2292-46DA-8E17-47F6829143B2}" type="pres">
      <dgm:prSet presAssocID="{1D18F45B-E718-4E3B-9314-95B8796A4A5E}" presName="horz1" presStyleCnt="0"/>
      <dgm:spPr/>
    </dgm:pt>
    <dgm:pt modelId="{621023B2-18BB-46D4-855A-F5574E8B937E}" type="pres">
      <dgm:prSet presAssocID="{1D18F45B-E718-4E3B-9314-95B8796A4A5E}" presName="tx1" presStyleLbl="revTx" presStyleIdx="3" presStyleCnt="9"/>
      <dgm:spPr/>
    </dgm:pt>
    <dgm:pt modelId="{D823407F-A5BB-47F3-97C2-EA66801E92E7}" type="pres">
      <dgm:prSet presAssocID="{1D18F45B-E718-4E3B-9314-95B8796A4A5E}" presName="vert1" presStyleCnt="0"/>
      <dgm:spPr/>
    </dgm:pt>
    <dgm:pt modelId="{F3A18E72-187F-47AA-B6AD-E3AB9DF899DC}" type="pres">
      <dgm:prSet presAssocID="{6B2E20B0-8475-4A3E-BFFC-C3F7F91D7660}" presName="thickLine" presStyleLbl="alignNode1" presStyleIdx="4" presStyleCnt="9"/>
      <dgm:spPr/>
    </dgm:pt>
    <dgm:pt modelId="{D3229F2F-4081-4DF7-91ED-05317C056D02}" type="pres">
      <dgm:prSet presAssocID="{6B2E20B0-8475-4A3E-BFFC-C3F7F91D7660}" presName="horz1" presStyleCnt="0"/>
      <dgm:spPr/>
    </dgm:pt>
    <dgm:pt modelId="{AFC1A108-BA17-412C-9988-B5B292FA3F96}" type="pres">
      <dgm:prSet presAssocID="{6B2E20B0-8475-4A3E-BFFC-C3F7F91D7660}" presName="tx1" presStyleLbl="revTx" presStyleIdx="4" presStyleCnt="9"/>
      <dgm:spPr/>
    </dgm:pt>
    <dgm:pt modelId="{8D3C9E7D-00AB-4BDE-AD3C-2B33D4962E21}" type="pres">
      <dgm:prSet presAssocID="{6B2E20B0-8475-4A3E-BFFC-C3F7F91D7660}" presName="vert1" presStyleCnt="0"/>
      <dgm:spPr/>
    </dgm:pt>
    <dgm:pt modelId="{400A5B88-AB77-4033-B1DB-090DC47A9917}" type="pres">
      <dgm:prSet presAssocID="{5D075DEE-3714-4D6D-81E7-1F134D113AD7}" presName="thickLine" presStyleLbl="alignNode1" presStyleIdx="5" presStyleCnt="9"/>
      <dgm:spPr/>
    </dgm:pt>
    <dgm:pt modelId="{6ADDA8D5-A55F-4A9C-A157-4557D9BDA29D}" type="pres">
      <dgm:prSet presAssocID="{5D075DEE-3714-4D6D-81E7-1F134D113AD7}" presName="horz1" presStyleCnt="0"/>
      <dgm:spPr/>
    </dgm:pt>
    <dgm:pt modelId="{565788CB-6196-4FA7-B020-7D040CEA35B3}" type="pres">
      <dgm:prSet presAssocID="{5D075DEE-3714-4D6D-81E7-1F134D113AD7}" presName="tx1" presStyleLbl="revTx" presStyleIdx="5" presStyleCnt="9"/>
      <dgm:spPr/>
    </dgm:pt>
    <dgm:pt modelId="{940A85F9-F642-4827-86F2-176412289E5F}" type="pres">
      <dgm:prSet presAssocID="{5D075DEE-3714-4D6D-81E7-1F134D113AD7}" presName="vert1" presStyleCnt="0"/>
      <dgm:spPr/>
    </dgm:pt>
    <dgm:pt modelId="{2F7AA46D-F8D8-4940-AA6A-E7DE65574434}" type="pres">
      <dgm:prSet presAssocID="{58B4BA07-1EA2-4A87-A5F6-00E93648FFB1}" presName="thickLine" presStyleLbl="alignNode1" presStyleIdx="6" presStyleCnt="9"/>
      <dgm:spPr/>
    </dgm:pt>
    <dgm:pt modelId="{21C95029-A1DC-4AD2-A692-4A57C7BA8559}" type="pres">
      <dgm:prSet presAssocID="{58B4BA07-1EA2-4A87-A5F6-00E93648FFB1}" presName="horz1" presStyleCnt="0"/>
      <dgm:spPr/>
    </dgm:pt>
    <dgm:pt modelId="{8F4E923F-50DD-4AD5-B071-2EE9EFD71926}" type="pres">
      <dgm:prSet presAssocID="{58B4BA07-1EA2-4A87-A5F6-00E93648FFB1}" presName="tx1" presStyleLbl="revTx" presStyleIdx="6" presStyleCnt="9"/>
      <dgm:spPr/>
    </dgm:pt>
    <dgm:pt modelId="{A78C6BCE-1F0A-435B-9DC8-6DEBA70451AA}" type="pres">
      <dgm:prSet presAssocID="{58B4BA07-1EA2-4A87-A5F6-00E93648FFB1}" presName="vert1" presStyleCnt="0"/>
      <dgm:spPr/>
    </dgm:pt>
    <dgm:pt modelId="{94689D33-7F94-41E0-BBE7-6F93E9A3F9DD}" type="pres">
      <dgm:prSet presAssocID="{87339783-C6A6-4783-B80B-30B323B56B04}" presName="thickLine" presStyleLbl="alignNode1" presStyleIdx="7" presStyleCnt="9"/>
      <dgm:spPr/>
    </dgm:pt>
    <dgm:pt modelId="{05751A48-0BF7-4036-9245-60B1AB3E4A58}" type="pres">
      <dgm:prSet presAssocID="{87339783-C6A6-4783-B80B-30B323B56B04}" presName="horz1" presStyleCnt="0"/>
      <dgm:spPr/>
    </dgm:pt>
    <dgm:pt modelId="{EF63F0C3-C58F-44AD-A1C7-5C395A43BB8D}" type="pres">
      <dgm:prSet presAssocID="{87339783-C6A6-4783-B80B-30B323B56B04}" presName="tx1" presStyleLbl="revTx" presStyleIdx="7" presStyleCnt="9"/>
      <dgm:spPr/>
    </dgm:pt>
    <dgm:pt modelId="{01BEFC21-2186-4738-87C7-B2938F245B47}" type="pres">
      <dgm:prSet presAssocID="{87339783-C6A6-4783-B80B-30B323B56B04}" presName="vert1" presStyleCnt="0"/>
      <dgm:spPr/>
    </dgm:pt>
    <dgm:pt modelId="{A7A43600-46CB-4FB5-9AA8-84B6761B7A5B}" type="pres">
      <dgm:prSet presAssocID="{B36AC58C-933E-4926-84DA-195244C03249}" presName="thickLine" presStyleLbl="alignNode1" presStyleIdx="8" presStyleCnt="9"/>
      <dgm:spPr/>
    </dgm:pt>
    <dgm:pt modelId="{08B35C34-060F-420F-B1D4-EB28C7EF038E}" type="pres">
      <dgm:prSet presAssocID="{B36AC58C-933E-4926-84DA-195244C03249}" presName="horz1" presStyleCnt="0"/>
      <dgm:spPr/>
    </dgm:pt>
    <dgm:pt modelId="{0AD2FED7-0988-41B6-A980-0E46FD6BA509}" type="pres">
      <dgm:prSet presAssocID="{B36AC58C-933E-4926-84DA-195244C03249}" presName="tx1" presStyleLbl="revTx" presStyleIdx="8" presStyleCnt="9"/>
      <dgm:spPr/>
    </dgm:pt>
    <dgm:pt modelId="{CABF99F7-275C-4FE0-8EFF-AB4720C73A5A}" type="pres">
      <dgm:prSet presAssocID="{B36AC58C-933E-4926-84DA-195244C03249}" presName="vert1" presStyleCnt="0"/>
      <dgm:spPr/>
    </dgm:pt>
  </dgm:ptLst>
  <dgm:cxnLst>
    <dgm:cxn modelId="{7D9EE307-4E33-41B5-8A27-4509C7B49F77}" srcId="{EF70886D-AEE1-436C-A1DE-144A5B9FEB37}" destId="{3F961C9E-731C-4FF5-9E0E-65374FF35264}" srcOrd="2" destOrd="0" parTransId="{7C378EE3-79AE-4DE8-9D37-3F5863E6EA23}" sibTransId="{6AFD353D-E5DC-45BC-B1F8-9D081B9D1F5D}"/>
    <dgm:cxn modelId="{524EF910-95F2-4EA5-9B0C-4EF2F4383157}" type="presOf" srcId="{B36AC58C-933E-4926-84DA-195244C03249}" destId="{0AD2FED7-0988-41B6-A980-0E46FD6BA509}" srcOrd="0" destOrd="0" presId="urn:microsoft.com/office/officeart/2008/layout/LinedList"/>
    <dgm:cxn modelId="{B188961C-D0A8-405E-A552-A489B64760C5}" type="presOf" srcId="{53F66B9B-51D0-4FB7-8C01-4F81D7C22555}" destId="{1960D767-8CB0-4221-9289-BF461CEDF0EC}" srcOrd="0" destOrd="0" presId="urn:microsoft.com/office/officeart/2008/layout/LinedList"/>
    <dgm:cxn modelId="{CDF1A225-8CD9-44C7-9270-6477D294B383}" type="presOf" srcId="{6B2E20B0-8475-4A3E-BFFC-C3F7F91D7660}" destId="{AFC1A108-BA17-412C-9988-B5B292FA3F96}" srcOrd="0" destOrd="0" presId="urn:microsoft.com/office/officeart/2008/layout/LinedList"/>
    <dgm:cxn modelId="{D2230E34-1088-400E-A0DE-59D4FC81830B}" srcId="{EF70886D-AEE1-436C-A1DE-144A5B9FEB37}" destId="{87339783-C6A6-4783-B80B-30B323B56B04}" srcOrd="7" destOrd="0" parTransId="{FB1CEAC8-0F21-4F4F-82CD-201BFF23867B}" sibTransId="{5AE48254-A3FA-468A-98C1-50A585E7EB33}"/>
    <dgm:cxn modelId="{B4472837-CB80-462A-B8D4-F30A12990DEA}" type="presOf" srcId="{3F961C9E-731C-4FF5-9E0E-65374FF35264}" destId="{50DA39F8-36AE-4AC0-BA92-FE2794B72ADD}" srcOrd="0" destOrd="0" presId="urn:microsoft.com/office/officeart/2008/layout/LinedList"/>
    <dgm:cxn modelId="{6A6FF737-E0DC-4C4B-8615-B48D81563932}" srcId="{EF70886D-AEE1-436C-A1DE-144A5B9FEB37}" destId="{6B2E20B0-8475-4A3E-BFFC-C3F7F91D7660}" srcOrd="4" destOrd="0" parTransId="{C1ECEFDB-AD53-46DE-BBA3-947E15A8A47B}" sibTransId="{D3ECF89E-415A-4245-AD3F-DE3FA603A42C}"/>
    <dgm:cxn modelId="{42BB3F3A-85C7-4F76-BF0B-4BD281D177E1}" type="presOf" srcId="{5D075DEE-3714-4D6D-81E7-1F134D113AD7}" destId="{565788CB-6196-4FA7-B020-7D040CEA35B3}" srcOrd="0" destOrd="0" presId="urn:microsoft.com/office/officeart/2008/layout/LinedList"/>
    <dgm:cxn modelId="{4E06545D-1CB6-483E-B08F-B5C953769B28}" srcId="{EF70886D-AEE1-436C-A1DE-144A5B9FEB37}" destId="{5D075DEE-3714-4D6D-81E7-1F134D113AD7}" srcOrd="5" destOrd="0" parTransId="{55BFE12C-8140-415A-A49D-A4F758496599}" sibTransId="{A58D817F-180C-4312-9294-70DB2333E59A}"/>
    <dgm:cxn modelId="{A955135E-8E2E-4BD5-B044-06237079AA5C}" type="presOf" srcId="{1D18F45B-E718-4E3B-9314-95B8796A4A5E}" destId="{621023B2-18BB-46D4-855A-F5574E8B937E}" srcOrd="0" destOrd="0" presId="urn:microsoft.com/office/officeart/2008/layout/LinedList"/>
    <dgm:cxn modelId="{77E35F54-9353-4F5E-922E-4CF153B1C2E8}" srcId="{EF70886D-AEE1-436C-A1DE-144A5B9FEB37}" destId="{53F66B9B-51D0-4FB7-8C01-4F81D7C22555}" srcOrd="1" destOrd="0" parTransId="{B90FBF9C-A089-4DAE-921A-6CD2367006E0}" sibTransId="{EB21CE4B-B007-4B63-BC0D-6DD4B5C17DC0}"/>
    <dgm:cxn modelId="{29FF5776-2014-434E-8C20-DC16EBABDCB8}" type="presOf" srcId="{6BADAF15-D310-48B1-9459-C4A3DE811BB1}" destId="{831FC32D-B913-446D-B3BB-C70867A005FE}" srcOrd="0" destOrd="0" presId="urn:microsoft.com/office/officeart/2008/layout/LinedList"/>
    <dgm:cxn modelId="{31ED6D7A-B8EE-40B8-A558-D35D63879ED5}" srcId="{EF70886D-AEE1-436C-A1DE-144A5B9FEB37}" destId="{1D18F45B-E718-4E3B-9314-95B8796A4A5E}" srcOrd="3" destOrd="0" parTransId="{6E34FF6E-12EC-4928-9833-F0DA506963DC}" sibTransId="{FF355CFD-F02C-4B48-97D0-672C33697B3D}"/>
    <dgm:cxn modelId="{2D9E367E-D0EC-492D-9D69-9BC1B1C23FE6}" srcId="{EF70886D-AEE1-436C-A1DE-144A5B9FEB37}" destId="{6BADAF15-D310-48B1-9459-C4A3DE811BB1}" srcOrd="0" destOrd="0" parTransId="{2435AA5E-16FF-4BFC-BA33-A37E394DE02A}" sibTransId="{47C84696-AF1D-49E3-B412-A1E3301F6B42}"/>
    <dgm:cxn modelId="{46F83986-744C-4337-8B80-C84EA99FBE72}" srcId="{EF70886D-AEE1-436C-A1DE-144A5B9FEB37}" destId="{58B4BA07-1EA2-4A87-A5F6-00E93648FFB1}" srcOrd="6" destOrd="0" parTransId="{A718CCCC-C2EF-46F3-B22B-4A28697888F1}" sibTransId="{99EBB17C-43C1-46E4-A0B8-CDC746B20FE1}"/>
    <dgm:cxn modelId="{FB63C8BA-344F-4EAA-A6DD-1E2897537E85}" type="presOf" srcId="{87339783-C6A6-4783-B80B-30B323B56B04}" destId="{EF63F0C3-C58F-44AD-A1C7-5C395A43BB8D}" srcOrd="0" destOrd="0" presId="urn:microsoft.com/office/officeart/2008/layout/LinedList"/>
    <dgm:cxn modelId="{813A80CB-58D5-4971-A064-2A80DAD769A6}" srcId="{EF70886D-AEE1-436C-A1DE-144A5B9FEB37}" destId="{B36AC58C-933E-4926-84DA-195244C03249}" srcOrd="8" destOrd="0" parTransId="{70959EAE-9A6D-4BFE-90F8-C6CC8736E9E1}" sibTransId="{034BB010-84D4-42A2-B78B-EA840516C050}"/>
    <dgm:cxn modelId="{EFD55BE8-49D2-41FF-9C46-A302535D14DF}" type="presOf" srcId="{EF70886D-AEE1-436C-A1DE-144A5B9FEB37}" destId="{2B373700-ACA3-4CA1-93E9-F63DFF121722}" srcOrd="0" destOrd="0" presId="urn:microsoft.com/office/officeart/2008/layout/LinedList"/>
    <dgm:cxn modelId="{B4BF43F4-69F8-4241-9263-E33DA2B01E15}" type="presOf" srcId="{58B4BA07-1EA2-4A87-A5F6-00E93648FFB1}" destId="{8F4E923F-50DD-4AD5-B071-2EE9EFD71926}" srcOrd="0" destOrd="0" presId="urn:microsoft.com/office/officeart/2008/layout/LinedList"/>
    <dgm:cxn modelId="{08C2C37E-0580-4201-AC86-53654F1133C5}" type="presParOf" srcId="{2B373700-ACA3-4CA1-93E9-F63DFF121722}" destId="{725BD37D-F9F5-4D9A-9B8D-27248E90FA86}" srcOrd="0" destOrd="0" presId="urn:microsoft.com/office/officeart/2008/layout/LinedList"/>
    <dgm:cxn modelId="{161552A4-17BC-45DD-97CD-186EEE368D8D}" type="presParOf" srcId="{2B373700-ACA3-4CA1-93E9-F63DFF121722}" destId="{64F586AE-42E1-41EB-97B7-10B9B7BC6937}" srcOrd="1" destOrd="0" presId="urn:microsoft.com/office/officeart/2008/layout/LinedList"/>
    <dgm:cxn modelId="{9BEF7976-9316-425D-8E83-8DDBEC59D414}" type="presParOf" srcId="{64F586AE-42E1-41EB-97B7-10B9B7BC6937}" destId="{831FC32D-B913-446D-B3BB-C70867A005FE}" srcOrd="0" destOrd="0" presId="urn:microsoft.com/office/officeart/2008/layout/LinedList"/>
    <dgm:cxn modelId="{0FE3F3A1-51BB-4E93-B599-43753F644862}" type="presParOf" srcId="{64F586AE-42E1-41EB-97B7-10B9B7BC6937}" destId="{353107C0-AB15-4685-9198-A3F1C0A94A79}" srcOrd="1" destOrd="0" presId="urn:microsoft.com/office/officeart/2008/layout/LinedList"/>
    <dgm:cxn modelId="{06B4436A-84B6-48B5-AF92-68D7DAB50D00}" type="presParOf" srcId="{2B373700-ACA3-4CA1-93E9-F63DFF121722}" destId="{824374FB-4DFD-481D-8A04-6EAA09538D17}" srcOrd="2" destOrd="0" presId="urn:microsoft.com/office/officeart/2008/layout/LinedList"/>
    <dgm:cxn modelId="{C1746DC4-73F2-4021-95E9-C6BC408E3B14}" type="presParOf" srcId="{2B373700-ACA3-4CA1-93E9-F63DFF121722}" destId="{32809D90-4EDA-4FF4-A8E1-6C45304EE14C}" srcOrd="3" destOrd="0" presId="urn:microsoft.com/office/officeart/2008/layout/LinedList"/>
    <dgm:cxn modelId="{0D630622-8F6A-49DF-A06D-F9E95499425A}" type="presParOf" srcId="{32809D90-4EDA-4FF4-A8E1-6C45304EE14C}" destId="{1960D767-8CB0-4221-9289-BF461CEDF0EC}" srcOrd="0" destOrd="0" presId="urn:microsoft.com/office/officeart/2008/layout/LinedList"/>
    <dgm:cxn modelId="{E8DDE81B-0563-4066-B616-4C0B82A66750}" type="presParOf" srcId="{32809D90-4EDA-4FF4-A8E1-6C45304EE14C}" destId="{FF098CEE-9DA0-451D-8786-918D2357FC98}" srcOrd="1" destOrd="0" presId="urn:microsoft.com/office/officeart/2008/layout/LinedList"/>
    <dgm:cxn modelId="{2946F2D2-501D-4A65-87C9-DC37A17D33D3}" type="presParOf" srcId="{2B373700-ACA3-4CA1-93E9-F63DFF121722}" destId="{19C4838A-8C0E-47B0-BE23-0AC3A4CDC3AC}" srcOrd="4" destOrd="0" presId="urn:microsoft.com/office/officeart/2008/layout/LinedList"/>
    <dgm:cxn modelId="{A5B54BBF-CA0A-48D6-B457-79144EE1A9E5}" type="presParOf" srcId="{2B373700-ACA3-4CA1-93E9-F63DFF121722}" destId="{F8B13E44-FD1A-4B94-B1EA-D10DC4B2A9E0}" srcOrd="5" destOrd="0" presId="urn:microsoft.com/office/officeart/2008/layout/LinedList"/>
    <dgm:cxn modelId="{33694083-8DD9-4E29-8650-7E419D6CFF07}" type="presParOf" srcId="{F8B13E44-FD1A-4B94-B1EA-D10DC4B2A9E0}" destId="{50DA39F8-36AE-4AC0-BA92-FE2794B72ADD}" srcOrd="0" destOrd="0" presId="urn:microsoft.com/office/officeart/2008/layout/LinedList"/>
    <dgm:cxn modelId="{A1ABE9BA-7FB5-43C1-A000-A7B38FD8E41F}" type="presParOf" srcId="{F8B13E44-FD1A-4B94-B1EA-D10DC4B2A9E0}" destId="{396D6916-A494-4B79-93FC-811BDA622BFB}" srcOrd="1" destOrd="0" presId="urn:microsoft.com/office/officeart/2008/layout/LinedList"/>
    <dgm:cxn modelId="{7FB3E440-2201-4312-B768-78B126EBAFB4}" type="presParOf" srcId="{2B373700-ACA3-4CA1-93E9-F63DFF121722}" destId="{F787307A-B05F-450F-8718-4EAE6FDC91AC}" srcOrd="6" destOrd="0" presId="urn:microsoft.com/office/officeart/2008/layout/LinedList"/>
    <dgm:cxn modelId="{F594D8A9-75EE-42F6-936B-3C17444DB921}" type="presParOf" srcId="{2B373700-ACA3-4CA1-93E9-F63DFF121722}" destId="{681BA910-2292-46DA-8E17-47F6829143B2}" srcOrd="7" destOrd="0" presId="urn:microsoft.com/office/officeart/2008/layout/LinedList"/>
    <dgm:cxn modelId="{681E9A81-ADD9-49D4-A924-D3A08E174CD8}" type="presParOf" srcId="{681BA910-2292-46DA-8E17-47F6829143B2}" destId="{621023B2-18BB-46D4-855A-F5574E8B937E}" srcOrd="0" destOrd="0" presId="urn:microsoft.com/office/officeart/2008/layout/LinedList"/>
    <dgm:cxn modelId="{89A40D29-EA93-4040-9BAF-7BD5A74F8801}" type="presParOf" srcId="{681BA910-2292-46DA-8E17-47F6829143B2}" destId="{D823407F-A5BB-47F3-97C2-EA66801E92E7}" srcOrd="1" destOrd="0" presId="urn:microsoft.com/office/officeart/2008/layout/LinedList"/>
    <dgm:cxn modelId="{F04F1325-F0FA-46DD-A7B6-12789AC94521}" type="presParOf" srcId="{2B373700-ACA3-4CA1-93E9-F63DFF121722}" destId="{F3A18E72-187F-47AA-B6AD-E3AB9DF899DC}" srcOrd="8" destOrd="0" presId="urn:microsoft.com/office/officeart/2008/layout/LinedList"/>
    <dgm:cxn modelId="{D56541B3-62E1-4C21-9E6D-E35C25D9D648}" type="presParOf" srcId="{2B373700-ACA3-4CA1-93E9-F63DFF121722}" destId="{D3229F2F-4081-4DF7-91ED-05317C056D02}" srcOrd="9" destOrd="0" presId="urn:microsoft.com/office/officeart/2008/layout/LinedList"/>
    <dgm:cxn modelId="{12E1568C-177A-46A2-9FB3-ADD627A1529A}" type="presParOf" srcId="{D3229F2F-4081-4DF7-91ED-05317C056D02}" destId="{AFC1A108-BA17-412C-9988-B5B292FA3F96}" srcOrd="0" destOrd="0" presId="urn:microsoft.com/office/officeart/2008/layout/LinedList"/>
    <dgm:cxn modelId="{66C99D8D-5676-4988-88E3-FA6F1593ADC0}" type="presParOf" srcId="{D3229F2F-4081-4DF7-91ED-05317C056D02}" destId="{8D3C9E7D-00AB-4BDE-AD3C-2B33D4962E21}" srcOrd="1" destOrd="0" presId="urn:microsoft.com/office/officeart/2008/layout/LinedList"/>
    <dgm:cxn modelId="{BA1C05EC-5F19-4DB4-B6EC-4B328E1F25A9}" type="presParOf" srcId="{2B373700-ACA3-4CA1-93E9-F63DFF121722}" destId="{400A5B88-AB77-4033-B1DB-090DC47A9917}" srcOrd="10" destOrd="0" presId="urn:microsoft.com/office/officeart/2008/layout/LinedList"/>
    <dgm:cxn modelId="{D7A5226B-32D2-424A-ABD8-8D5A06DD8C2A}" type="presParOf" srcId="{2B373700-ACA3-4CA1-93E9-F63DFF121722}" destId="{6ADDA8D5-A55F-4A9C-A157-4557D9BDA29D}" srcOrd="11" destOrd="0" presId="urn:microsoft.com/office/officeart/2008/layout/LinedList"/>
    <dgm:cxn modelId="{B82C199D-927F-450B-A308-716CA5748E65}" type="presParOf" srcId="{6ADDA8D5-A55F-4A9C-A157-4557D9BDA29D}" destId="{565788CB-6196-4FA7-B020-7D040CEA35B3}" srcOrd="0" destOrd="0" presId="urn:microsoft.com/office/officeart/2008/layout/LinedList"/>
    <dgm:cxn modelId="{A0091925-74E3-42DE-A0DB-C1A202EE2593}" type="presParOf" srcId="{6ADDA8D5-A55F-4A9C-A157-4557D9BDA29D}" destId="{940A85F9-F642-4827-86F2-176412289E5F}" srcOrd="1" destOrd="0" presId="urn:microsoft.com/office/officeart/2008/layout/LinedList"/>
    <dgm:cxn modelId="{A20C2864-88B5-4948-B129-078FCDC1BBC4}" type="presParOf" srcId="{2B373700-ACA3-4CA1-93E9-F63DFF121722}" destId="{2F7AA46D-F8D8-4940-AA6A-E7DE65574434}" srcOrd="12" destOrd="0" presId="urn:microsoft.com/office/officeart/2008/layout/LinedList"/>
    <dgm:cxn modelId="{734A6C20-5353-46AC-8139-6FD035D883F9}" type="presParOf" srcId="{2B373700-ACA3-4CA1-93E9-F63DFF121722}" destId="{21C95029-A1DC-4AD2-A692-4A57C7BA8559}" srcOrd="13" destOrd="0" presId="urn:microsoft.com/office/officeart/2008/layout/LinedList"/>
    <dgm:cxn modelId="{7CA5C942-3B79-48B5-9366-D629A5F0315D}" type="presParOf" srcId="{21C95029-A1DC-4AD2-A692-4A57C7BA8559}" destId="{8F4E923F-50DD-4AD5-B071-2EE9EFD71926}" srcOrd="0" destOrd="0" presId="urn:microsoft.com/office/officeart/2008/layout/LinedList"/>
    <dgm:cxn modelId="{1DE39BDE-0E71-4EA5-B06B-AE02D486863E}" type="presParOf" srcId="{21C95029-A1DC-4AD2-A692-4A57C7BA8559}" destId="{A78C6BCE-1F0A-435B-9DC8-6DEBA70451AA}" srcOrd="1" destOrd="0" presId="urn:microsoft.com/office/officeart/2008/layout/LinedList"/>
    <dgm:cxn modelId="{7AD2CEB2-1B09-4655-AF9B-B35F952D5A9E}" type="presParOf" srcId="{2B373700-ACA3-4CA1-93E9-F63DFF121722}" destId="{94689D33-7F94-41E0-BBE7-6F93E9A3F9DD}" srcOrd="14" destOrd="0" presId="urn:microsoft.com/office/officeart/2008/layout/LinedList"/>
    <dgm:cxn modelId="{AC191AC9-B860-4AD8-8F18-2F223E646C80}" type="presParOf" srcId="{2B373700-ACA3-4CA1-93E9-F63DFF121722}" destId="{05751A48-0BF7-4036-9245-60B1AB3E4A58}" srcOrd="15" destOrd="0" presId="urn:microsoft.com/office/officeart/2008/layout/LinedList"/>
    <dgm:cxn modelId="{A12F31D7-3BB6-40EE-8846-3FA4D2A5ADF0}" type="presParOf" srcId="{05751A48-0BF7-4036-9245-60B1AB3E4A58}" destId="{EF63F0C3-C58F-44AD-A1C7-5C395A43BB8D}" srcOrd="0" destOrd="0" presId="urn:microsoft.com/office/officeart/2008/layout/LinedList"/>
    <dgm:cxn modelId="{D41854C8-623A-49E0-8433-46988185B144}" type="presParOf" srcId="{05751A48-0BF7-4036-9245-60B1AB3E4A58}" destId="{01BEFC21-2186-4738-87C7-B2938F245B47}" srcOrd="1" destOrd="0" presId="urn:microsoft.com/office/officeart/2008/layout/LinedList"/>
    <dgm:cxn modelId="{FD73A151-86DE-47C7-BAAD-28EF1BC138EC}" type="presParOf" srcId="{2B373700-ACA3-4CA1-93E9-F63DFF121722}" destId="{A7A43600-46CB-4FB5-9AA8-84B6761B7A5B}" srcOrd="16" destOrd="0" presId="urn:microsoft.com/office/officeart/2008/layout/LinedList"/>
    <dgm:cxn modelId="{B8B97864-DF8A-4FCE-8186-0F542A37EC20}" type="presParOf" srcId="{2B373700-ACA3-4CA1-93E9-F63DFF121722}" destId="{08B35C34-060F-420F-B1D4-EB28C7EF038E}" srcOrd="17" destOrd="0" presId="urn:microsoft.com/office/officeart/2008/layout/LinedList"/>
    <dgm:cxn modelId="{24FC74CE-74DC-4EF8-BB0B-4900D0AD8665}" type="presParOf" srcId="{08B35C34-060F-420F-B1D4-EB28C7EF038E}" destId="{0AD2FED7-0988-41B6-A980-0E46FD6BA509}" srcOrd="0" destOrd="0" presId="urn:microsoft.com/office/officeart/2008/layout/LinedList"/>
    <dgm:cxn modelId="{5BBC1F4D-91F7-4B4B-9946-5E0740407731}" type="presParOf" srcId="{08B35C34-060F-420F-B1D4-EB28C7EF038E}" destId="{CABF99F7-275C-4FE0-8EFF-AB4720C73A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66811B-ED44-476B-897D-6E86A3DC1C0F}">
      <dgm:prSet custT="1"/>
      <dgm:spPr/>
      <dgm:t>
        <a:bodyPr/>
        <a:lstStyle/>
        <a:p>
          <a:r>
            <a:rPr lang="en-US" sz="4000" dirty="0"/>
            <a:t>Customer Table</a:t>
          </a:r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Source Qualifier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0251DC5D-81E7-490F-8A03-5BACB497F6D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Lookup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D9117D2E-0113-4CB1-823C-5D0A2F0E2B52}" type="parTrans" cxnId="{BBBD5401-4971-4670-9A59-F7EC83E08BDC}">
      <dgm:prSet/>
      <dgm:spPr/>
      <dgm:t>
        <a:bodyPr/>
        <a:lstStyle/>
        <a:p>
          <a:endParaRPr lang="en-US"/>
        </a:p>
      </dgm:t>
    </dgm:pt>
    <dgm:pt modelId="{2918B01E-490C-4825-86E7-1173E6677CBB}" type="sibTrans" cxnId="{BBBD5401-4971-4670-9A59-F7EC83E08BDC}">
      <dgm:prSet/>
      <dgm:spPr/>
      <dgm:t>
        <a:bodyPr/>
        <a:lstStyle/>
        <a:p>
          <a:endParaRPr lang="en-US"/>
        </a:p>
      </dgm:t>
    </dgm:pt>
    <dgm:pt modelId="{97FAF123-A0FF-4A40-84AF-5FF8C5304A6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Router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D5FFECF1-7453-4E78-8A3E-794354B928D2}" type="parTrans" cxnId="{233FF4E1-3B2A-422E-B657-D1408BFB3A81}">
      <dgm:prSet/>
      <dgm:spPr/>
      <dgm:t>
        <a:bodyPr/>
        <a:lstStyle/>
        <a:p>
          <a:endParaRPr lang="en-US"/>
        </a:p>
      </dgm:t>
    </dgm:pt>
    <dgm:pt modelId="{7624ADF2-B505-4C84-AFD6-5B390A7A5CD9}" type="sibTrans" cxnId="{233FF4E1-3B2A-422E-B657-D1408BFB3A81}">
      <dgm:prSet/>
      <dgm:spPr/>
      <dgm:t>
        <a:bodyPr/>
        <a:lstStyle/>
        <a:p>
          <a:endParaRPr lang="en-US"/>
        </a:p>
      </dgm:t>
    </dgm:pt>
    <dgm:pt modelId="{AB0C544D-6986-4455-B960-2CCBD6CE5DA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Update Strategy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FA4B15C1-2988-4CEF-99C4-79901B09F831}" type="parTrans" cxnId="{F1B14760-868B-45A1-BB98-0A85E6C461D3}">
      <dgm:prSet/>
      <dgm:spPr/>
      <dgm:t>
        <a:bodyPr/>
        <a:lstStyle/>
        <a:p>
          <a:endParaRPr lang="en-US"/>
        </a:p>
      </dgm:t>
    </dgm:pt>
    <dgm:pt modelId="{6F74D24C-478C-46F5-8B32-D4AED39EFDF7}" type="sibTrans" cxnId="{F1B14760-868B-45A1-BB98-0A85E6C461D3}">
      <dgm:prSet/>
      <dgm:spPr/>
      <dgm:t>
        <a:bodyPr/>
        <a:lstStyle/>
        <a:p>
          <a:endParaRPr lang="en-US"/>
        </a:p>
      </dgm:t>
    </dgm:pt>
    <dgm:pt modelId="{A017A29B-C7FF-4B6F-B403-B4430CC3010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Sequence generator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C97A894F-3DE4-4D90-AFC0-D39A34B6FEC2}" type="parTrans" cxnId="{06CFB5D2-FFE6-4F2E-8BCD-631256C74ED5}">
      <dgm:prSet/>
      <dgm:spPr/>
      <dgm:t>
        <a:bodyPr/>
        <a:lstStyle/>
        <a:p>
          <a:endParaRPr lang="en-US"/>
        </a:p>
      </dgm:t>
    </dgm:pt>
    <dgm:pt modelId="{F9C54FC6-99A0-4235-B12D-DC9F3B9A98A8}" type="sibTrans" cxnId="{06CFB5D2-FFE6-4F2E-8BCD-631256C74ED5}">
      <dgm:prSet/>
      <dgm:spPr/>
      <dgm:t>
        <a:bodyPr/>
        <a:lstStyle/>
        <a:p>
          <a:endParaRPr lang="en-US"/>
        </a:p>
      </dgm:t>
    </dgm:pt>
    <dgm:pt modelId="{FAD97C77-0CE4-44DD-B771-091BF47CD58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  <a:cs typeface="Angsana New" panose="020B0502040204020203" pitchFamily="18" charset="-34"/>
            </a:rPr>
            <a:t>Expression</a:t>
          </a:r>
          <a:endParaRPr lang="en-US" sz="3200" dirty="0">
            <a:latin typeface="Goudy Old Style" panose="02020502050305020303" pitchFamily="18" charset="0"/>
            <a:cs typeface="Angsana New" panose="020B0502040204020203" pitchFamily="18" charset="-34"/>
          </a:endParaRPr>
        </a:p>
      </dgm:t>
    </dgm:pt>
    <dgm:pt modelId="{CD505AEC-C386-4D9B-BD0B-9374FF61B629}" type="parTrans" cxnId="{B6B8514E-90F7-4D8F-8975-05C91B841315}">
      <dgm:prSet/>
      <dgm:spPr/>
      <dgm:t>
        <a:bodyPr/>
        <a:lstStyle/>
        <a:p>
          <a:endParaRPr lang="en-IN"/>
        </a:p>
      </dgm:t>
    </dgm:pt>
    <dgm:pt modelId="{8BEA2767-26DC-4456-A7AD-234355CB79FF}" type="sibTrans" cxnId="{B6B8514E-90F7-4D8F-8975-05C91B841315}">
      <dgm:prSet/>
      <dgm:spPr/>
    </dgm:pt>
    <dgm:pt modelId="{64949F0E-1C41-46A6-95A6-B7F55765535F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88157B53-860E-4F8C-8038-727DE1DD309D}" type="pres">
      <dgm:prSet presAssocID="{2966811B-ED44-476B-897D-6E86A3DC1C0F}" presName="parentLin" presStyleCnt="0"/>
      <dgm:spPr/>
    </dgm:pt>
    <dgm:pt modelId="{6FB6A1DF-B862-4CAD-879D-A3D177A77D70}" type="pres">
      <dgm:prSet presAssocID="{2966811B-ED44-476B-897D-6E86A3DC1C0F}" presName="parentLeftMargin" presStyleLbl="node1" presStyleIdx="0" presStyleCnt="1"/>
      <dgm:spPr/>
    </dgm:pt>
    <dgm:pt modelId="{00F1CB37-D3A2-4F43-AAA9-CD5A26AA722B}" type="pres">
      <dgm:prSet presAssocID="{2966811B-ED44-476B-897D-6E86A3DC1C0F}" presName="parentText" presStyleLbl="node1" presStyleIdx="0" presStyleCnt="1" custScaleX="108421">
        <dgm:presLayoutVars>
          <dgm:chMax val="0"/>
          <dgm:bulletEnabled val="1"/>
        </dgm:presLayoutVars>
      </dgm:prSet>
      <dgm:spPr/>
    </dgm:pt>
    <dgm:pt modelId="{CDF68BE6-2CE3-4111-A865-57D54C4206A5}" type="pres">
      <dgm:prSet presAssocID="{2966811B-ED44-476B-897D-6E86A3DC1C0F}" presName="negativeSpace" presStyleCnt="0"/>
      <dgm:spPr/>
    </dgm:pt>
    <dgm:pt modelId="{6F9141B4-7AC2-4AAE-8118-FB30E315359E}" type="pres">
      <dgm:prSet presAssocID="{2966811B-ED44-476B-897D-6E86A3DC1C0F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BBBD5401-4971-4670-9A59-F7EC83E08BDC}" srcId="{2966811B-ED44-476B-897D-6E86A3DC1C0F}" destId="{0251DC5D-81E7-490F-8A03-5BACB497F6D9}" srcOrd="2" destOrd="0" parTransId="{D9117D2E-0113-4CB1-823C-5D0A2F0E2B52}" sibTransId="{2918B01E-490C-4825-86E7-1173E6677CBB}"/>
    <dgm:cxn modelId="{D6DA6218-1BA4-4E81-A918-91E791B43205}" type="presOf" srcId="{0251DC5D-81E7-490F-8A03-5BACB497F6D9}" destId="{6F9141B4-7AC2-4AAE-8118-FB30E315359E}" srcOrd="0" destOrd="2" presId="urn:microsoft.com/office/officeart/2005/8/layout/list1"/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90D47238-6A69-4AD1-9E83-F45C954577CB}" type="presOf" srcId="{AB0C544D-6986-4455-B960-2CCBD6CE5DAD}" destId="{6F9141B4-7AC2-4AAE-8118-FB30E315359E}" srcOrd="0" destOrd="4" presId="urn:microsoft.com/office/officeart/2005/8/layout/list1"/>
    <dgm:cxn modelId="{D3808E3E-41D0-43EC-AE98-0B54B6CDBC50}" type="presOf" srcId="{FE7E6797-12EE-47EB-A815-A4A9241B9D79}" destId="{6F9141B4-7AC2-4AAE-8118-FB30E315359E}" srcOrd="0" destOrd="0" presId="urn:microsoft.com/office/officeart/2005/8/layout/list1"/>
    <dgm:cxn modelId="{F1B14760-868B-45A1-BB98-0A85E6C461D3}" srcId="{2966811B-ED44-476B-897D-6E86A3DC1C0F}" destId="{AB0C544D-6986-4455-B960-2CCBD6CE5DAD}" srcOrd="4" destOrd="0" parTransId="{FA4B15C1-2988-4CEF-99C4-79901B09F831}" sibTransId="{6F74D24C-478C-46F5-8B32-D4AED39EFDF7}"/>
    <dgm:cxn modelId="{B6B8514E-90F7-4D8F-8975-05C91B841315}" srcId="{2966811B-ED44-476B-897D-6E86A3DC1C0F}" destId="{FAD97C77-0CE4-44DD-B771-091BF47CD58D}" srcOrd="1" destOrd="0" parTransId="{CD505AEC-C386-4D9B-BD0B-9374FF61B629}" sibTransId="{8BEA2767-26DC-4456-A7AD-234355CB79FF}"/>
    <dgm:cxn modelId="{16888773-F35B-4AC2-8E77-872B211E902D}" type="presOf" srcId="{2966811B-ED44-476B-897D-6E86A3DC1C0F}" destId="{6FB6A1DF-B862-4CAD-879D-A3D177A77D70}" srcOrd="0" destOrd="0" presId="urn:microsoft.com/office/officeart/2005/8/layout/list1"/>
    <dgm:cxn modelId="{AEAE6F87-2ECF-425F-9D4B-942240070264}" type="presOf" srcId="{97FAF123-A0FF-4A40-84AF-5FF8C5304A6F}" destId="{6F9141B4-7AC2-4AAE-8118-FB30E315359E}" srcOrd="0" destOrd="3" presId="urn:microsoft.com/office/officeart/2005/8/layout/list1"/>
    <dgm:cxn modelId="{DD2226A9-C3E2-4B04-BE0B-B60F1108EF9A}" type="presOf" srcId="{C4903141-A1EB-4A1C-B1C8-47520A8C1F8C}" destId="{64949F0E-1C41-46A6-95A6-B7F55765535F}" srcOrd="0" destOrd="0" presId="urn:microsoft.com/office/officeart/2005/8/layout/list1"/>
    <dgm:cxn modelId="{E1154BC5-634F-4B76-B249-61D5724BD5F6}" type="presOf" srcId="{A017A29B-C7FF-4B6F-B403-B4430CC30106}" destId="{6F9141B4-7AC2-4AAE-8118-FB30E315359E}" srcOrd="0" destOrd="5" presId="urn:microsoft.com/office/officeart/2005/8/layout/list1"/>
    <dgm:cxn modelId="{30F60DD2-09B8-449F-9B8E-2B39F7B51B32}" type="presOf" srcId="{2966811B-ED44-476B-897D-6E86A3DC1C0F}" destId="{00F1CB37-D3A2-4F43-AAA9-CD5A26AA722B}" srcOrd="1" destOrd="0" presId="urn:microsoft.com/office/officeart/2005/8/layout/list1"/>
    <dgm:cxn modelId="{06CFB5D2-FFE6-4F2E-8BCD-631256C74ED5}" srcId="{2966811B-ED44-476B-897D-6E86A3DC1C0F}" destId="{A017A29B-C7FF-4B6F-B403-B4430CC30106}" srcOrd="5" destOrd="0" parTransId="{C97A894F-3DE4-4D90-AFC0-D39A34B6FEC2}" sibTransId="{F9C54FC6-99A0-4235-B12D-DC9F3B9A98A8}"/>
    <dgm:cxn modelId="{233FF4E1-3B2A-422E-B657-D1408BFB3A81}" srcId="{2966811B-ED44-476B-897D-6E86A3DC1C0F}" destId="{97FAF123-A0FF-4A40-84AF-5FF8C5304A6F}" srcOrd="3" destOrd="0" parTransId="{D5FFECF1-7453-4E78-8A3E-794354B928D2}" sibTransId="{7624ADF2-B505-4C84-AFD6-5B390A7A5CD9}"/>
    <dgm:cxn modelId="{CF6B45E2-5479-474E-A520-6EE2167E227A}" type="presOf" srcId="{FAD97C77-0CE4-44DD-B771-091BF47CD58D}" destId="{6F9141B4-7AC2-4AAE-8118-FB30E315359E}" srcOrd="0" destOrd="1" presId="urn:microsoft.com/office/officeart/2005/8/layout/list1"/>
    <dgm:cxn modelId="{D6DB36E4-79D8-4878-8333-E54C2F9B9EE6}" srcId="{C4903141-A1EB-4A1C-B1C8-47520A8C1F8C}" destId="{2966811B-ED44-476B-897D-6E86A3DC1C0F}" srcOrd="0" destOrd="0" parTransId="{93E19E47-7622-4272-BC2A-C9ABFF768ED1}" sibTransId="{0D5F4DE5-8BE6-4714-A1C3-C83B582675E0}"/>
    <dgm:cxn modelId="{3E1F106A-7F1A-4FA6-BB91-38364664A377}" type="presParOf" srcId="{64949F0E-1C41-46A6-95A6-B7F55765535F}" destId="{88157B53-860E-4F8C-8038-727DE1DD309D}" srcOrd="0" destOrd="0" presId="urn:microsoft.com/office/officeart/2005/8/layout/list1"/>
    <dgm:cxn modelId="{A002402E-2A64-409E-BF8D-A141291C9C3B}" type="presParOf" srcId="{88157B53-860E-4F8C-8038-727DE1DD309D}" destId="{6FB6A1DF-B862-4CAD-879D-A3D177A77D70}" srcOrd="0" destOrd="0" presId="urn:microsoft.com/office/officeart/2005/8/layout/list1"/>
    <dgm:cxn modelId="{855CF65D-23C4-44A8-87E9-F14B061D835F}" type="presParOf" srcId="{88157B53-860E-4F8C-8038-727DE1DD309D}" destId="{00F1CB37-D3A2-4F43-AAA9-CD5A26AA722B}" srcOrd="1" destOrd="0" presId="urn:microsoft.com/office/officeart/2005/8/layout/list1"/>
    <dgm:cxn modelId="{25323C63-99E2-42D5-9B9D-B28EFCA3356F}" type="presParOf" srcId="{64949F0E-1C41-46A6-95A6-B7F55765535F}" destId="{CDF68BE6-2CE3-4111-A865-57D54C4206A5}" srcOrd="1" destOrd="0" presId="urn:microsoft.com/office/officeart/2005/8/layout/list1"/>
    <dgm:cxn modelId="{1A90F60E-D9AB-418C-ADF0-1F2B85F885FD}" type="presParOf" srcId="{64949F0E-1C41-46A6-95A6-B7F55765535F}" destId="{6F9141B4-7AC2-4AAE-8118-FB30E315359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66811B-ED44-476B-897D-6E86A3DC1C0F}">
      <dgm:prSet custT="1"/>
      <dgm:spPr/>
      <dgm:t>
        <a:bodyPr/>
        <a:lstStyle/>
        <a:p>
          <a:r>
            <a:rPr lang="en-US" sz="4000" dirty="0"/>
            <a:t>Item table</a:t>
          </a:r>
          <a:endParaRPr lang="en-IN" sz="4000" dirty="0"/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</a:rPr>
            <a:t>Source Qualifier</a:t>
          </a:r>
          <a:endParaRPr lang="en-US" sz="3200" dirty="0">
            <a:latin typeface="Goudy Old Style" panose="02020502050305020303" pitchFamily="18" charset="0"/>
          </a:endParaRPr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A017A29B-C7FF-4B6F-B403-B4430CC30106}">
      <dgm:prSet/>
      <dgm:spPr/>
      <dgm:t>
        <a:bodyPr/>
        <a:lstStyle/>
        <a:p>
          <a:pPr>
            <a:lnSpc>
              <a:spcPct val="100000"/>
            </a:lnSpc>
          </a:pPr>
          <a:endParaRPr lang="en-US" sz="4100" dirty="0"/>
        </a:p>
      </dgm:t>
    </dgm:pt>
    <dgm:pt modelId="{C97A894F-3DE4-4D90-AFC0-D39A34B6FEC2}" type="parTrans" cxnId="{06CFB5D2-FFE6-4F2E-8BCD-631256C74ED5}">
      <dgm:prSet/>
      <dgm:spPr/>
      <dgm:t>
        <a:bodyPr/>
        <a:lstStyle/>
        <a:p>
          <a:endParaRPr lang="en-US"/>
        </a:p>
      </dgm:t>
    </dgm:pt>
    <dgm:pt modelId="{F9C54FC6-99A0-4235-B12D-DC9F3B9A98A8}" type="sibTrans" cxnId="{06CFB5D2-FFE6-4F2E-8BCD-631256C74ED5}">
      <dgm:prSet/>
      <dgm:spPr/>
      <dgm:t>
        <a:bodyPr/>
        <a:lstStyle/>
        <a:p>
          <a:endParaRPr lang="en-US"/>
        </a:p>
      </dgm:t>
    </dgm:pt>
    <dgm:pt modelId="{730A8962-8C1F-4D45-8845-911A140F807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</a:rPr>
            <a:t>Router</a:t>
          </a:r>
        </a:p>
      </dgm:t>
    </dgm:pt>
    <dgm:pt modelId="{3C972DE1-B7A8-48E1-A3FB-08ADC1BB3C41}" type="parTrans" cxnId="{6C46ADC2-BCE2-4283-9726-F00AC769A451}">
      <dgm:prSet/>
      <dgm:spPr/>
      <dgm:t>
        <a:bodyPr/>
        <a:lstStyle/>
        <a:p>
          <a:endParaRPr lang="en-IN"/>
        </a:p>
      </dgm:t>
    </dgm:pt>
    <dgm:pt modelId="{C265E8EF-EA28-472C-92CD-E981A43B1288}" type="sibTrans" cxnId="{6C46ADC2-BCE2-4283-9726-F00AC769A451}">
      <dgm:prSet/>
      <dgm:spPr/>
      <dgm:t>
        <a:bodyPr/>
        <a:lstStyle/>
        <a:p>
          <a:endParaRPr lang="en-IN"/>
        </a:p>
      </dgm:t>
    </dgm:pt>
    <dgm:pt modelId="{BEDF1744-6DC2-4015-BCF0-4CD723146BD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</a:rPr>
            <a:t>Update Strategy</a:t>
          </a:r>
        </a:p>
      </dgm:t>
    </dgm:pt>
    <dgm:pt modelId="{6F1BBBB6-D1B0-426A-BE2C-6C48DB2D0B7B}" type="parTrans" cxnId="{B31D93C0-40B1-40A7-AC19-BFAE94B936F9}">
      <dgm:prSet/>
      <dgm:spPr/>
      <dgm:t>
        <a:bodyPr/>
        <a:lstStyle/>
        <a:p>
          <a:endParaRPr lang="en-IN"/>
        </a:p>
      </dgm:t>
    </dgm:pt>
    <dgm:pt modelId="{9597D860-F858-42C0-BB57-184ED268BA36}" type="sibTrans" cxnId="{B31D93C0-40B1-40A7-AC19-BFAE94B936F9}">
      <dgm:prSet/>
      <dgm:spPr/>
      <dgm:t>
        <a:bodyPr/>
        <a:lstStyle/>
        <a:p>
          <a:endParaRPr lang="en-IN"/>
        </a:p>
      </dgm:t>
    </dgm:pt>
    <dgm:pt modelId="{D644BB73-FC8D-446C-80EE-04F9F24AA48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IN" sz="3200" dirty="0">
              <a:latin typeface="Goudy Old Style" panose="02020502050305020303" pitchFamily="18" charset="0"/>
            </a:rPr>
            <a:t>Lookup</a:t>
          </a:r>
          <a:endParaRPr lang="en-US" sz="3200" dirty="0">
            <a:latin typeface="Goudy Old Style" panose="02020502050305020303" pitchFamily="18" charset="0"/>
          </a:endParaRPr>
        </a:p>
      </dgm:t>
    </dgm:pt>
    <dgm:pt modelId="{7456EBF0-5FF8-402A-9E90-17B700EB80E4}" type="parTrans" cxnId="{AD27892C-633E-418D-A8EE-8DFDE1023BF4}">
      <dgm:prSet/>
      <dgm:spPr/>
      <dgm:t>
        <a:bodyPr/>
        <a:lstStyle/>
        <a:p>
          <a:endParaRPr lang="en-IN"/>
        </a:p>
      </dgm:t>
    </dgm:pt>
    <dgm:pt modelId="{DADBC5ED-7FC4-4120-AD81-4E53704EFF88}" type="sibTrans" cxnId="{AD27892C-633E-418D-A8EE-8DFDE1023BF4}">
      <dgm:prSet/>
      <dgm:spPr/>
      <dgm:t>
        <a:bodyPr/>
        <a:lstStyle/>
        <a:p>
          <a:endParaRPr lang="en-IN"/>
        </a:p>
      </dgm:t>
    </dgm:pt>
    <dgm:pt modelId="{64949F0E-1C41-46A6-95A6-B7F55765535F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88157B53-860E-4F8C-8038-727DE1DD309D}" type="pres">
      <dgm:prSet presAssocID="{2966811B-ED44-476B-897D-6E86A3DC1C0F}" presName="parentLin" presStyleCnt="0"/>
      <dgm:spPr/>
    </dgm:pt>
    <dgm:pt modelId="{6FB6A1DF-B862-4CAD-879D-A3D177A77D70}" type="pres">
      <dgm:prSet presAssocID="{2966811B-ED44-476B-897D-6E86A3DC1C0F}" presName="parentLeftMargin" presStyleLbl="node1" presStyleIdx="0" presStyleCnt="1"/>
      <dgm:spPr/>
    </dgm:pt>
    <dgm:pt modelId="{00F1CB37-D3A2-4F43-AAA9-CD5A26AA722B}" type="pres">
      <dgm:prSet presAssocID="{2966811B-ED44-476B-897D-6E86A3DC1C0F}" presName="parentText" presStyleLbl="node1" presStyleIdx="0" presStyleCnt="1" custScaleY="81150" custLinFactNeighborX="-14658" custLinFactNeighborY="-1679">
        <dgm:presLayoutVars>
          <dgm:chMax val="0"/>
          <dgm:bulletEnabled val="1"/>
        </dgm:presLayoutVars>
      </dgm:prSet>
      <dgm:spPr/>
    </dgm:pt>
    <dgm:pt modelId="{CDF68BE6-2CE3-4111-A865-57D54C4206A5}" type="pres">
      <dgm:prSet presAssocID="{2966811B-ED44-476B-897D-6E86A3DC1C0F}" presName="negativeSpace" presStyleCnt="0"/>
      <dgm:spPr/>
    </dgm:pt>
    <dgm:pt modelId="{6F9141B4-7AC2-4AAE-8118-FB30E315359E}" type="pres">
      <dgm:prSet presAssocID="{2966811B-ED44-476B-897D-6E86A3DC1C0F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AD27892C-633E-418D-A8EE-8DFDE1023BF4}" srcId="{2966811B-ED44-476B-897D-6E86A3DC1C0F}" destId="{D644BB73-FC8D-446C-80EE-04F9F24AA489}" srcOrd="1" destOrd="0" parTransId="{7456EBF0-5FF8-402A-9E90-17B700EB80E4}" sibTransId="{DADBC5ED-7FC4-4120-AD81-4E53704EFF88}"/>
    <dgm:cxn modelId="{D3808E3E-41D0-43EC-AE98-0B54B6CDBC50}" type="presOf" srcId="{FE7E6797-12EE-47EB-A815-A4A9241B9D79}" destId="{6F9141B4-7AC2-4AAE-8118-FB30E315359E}" srcOrd="0" destOrd="0" presId="urn:microsoft.com/office/officeart/2005/8/layout/list1"/>
    <dgm:cxn modelId="{9A58F263-841F-402D-9E34-472BFE422AAA}" type="presOf" srcId="{BEDF1744-6DC2-4015-BCF0-4CD723146BDD}" destId="{6F9141B4-7AC2-4AAE-8118-FB30E315359E}" srcOrd="0" destOrd="3" presId="urn:microsoft.com/office/officeart/2005/8/layout/list1"/>
    <dgm:cxn modelId="{D95E4971-FE5C-44CE-BEC3-16E17B33B18B}" type="presOf" srcId="{730A8962-8C1F-4D45-8845-911A140F8072}" destId="{6F9141B4-7AC2-4AAE-8118-FB30E315359E}" srcOrd="0" destOrd="2" presId="urn:microsoft.com/office/officeart/2005/8/layout/list1"/>
    <dgm:cxn modelId="{16888773-F35B-4AC2-8E77-872B211E902D}" type="presOf" srcId="{2966811B-ED44-476B-897D-6E86A3DC1C0F}" destId="{6FB6A1DF-B862-4CAD-879D-A3D177A77D70}" srcOrd="0" destOrd="0" presId="urn:microsoft.com/office/officeart/2005/8/layout/list1"/>
    <dgm:cxn modelId="{DD2226A9-C3E2-4B04-BE0B-B60F1108EF9A}" type="presOf" srcId="{C4903141-A1EB-4A1C-B1C8-47520A8C1F8C}" destId="{64949F0E-1C41-46A6-95A6-B7F55765535F}" srcOrd="0" destOrd="0" presId="urn:microsoft.com/office/officeart/2005/8/layout/list1"/>
    <dgm:cxn modelId="{B31D93C0-40B1-40A7-AC19-BFAE94B936F9}" srcId="{2966811B-ED44-476B-897D-6E86A3DC1C0F}" destId="{BEDF1744-6DC2-4015-BCF0-4CD723146BDD}" srcOrd="3" destOrd="0" parTransId="{6F1BBBB6-D1B0-426A-BE2C-6C48DB2D0B7B}" sibTransId="{9597D860-F858-42C0-BB57-184ED268BA36}"/>
    <dgm:cxn modelId="{6C46ADC2-BCE2-4283-9726-F00AC769A451}" srcId="{2966811B-ED44-476B-897D-6E86A3DC1C0F}" destId="{730A8962-8C1F-4D45-8845-911A140F8072}" srcOrd="2" destOrd="0" parTransId="{3C972DE1-B7A8-48E1-A3FB-08ADC1BB3C41}" sibTransId="{C265E8EF-EA28-472C-92CD-E981A43B1288}"/>
    <dgm:cxn modelId="{E1154BC5-634F-4B76-B249-61D5724BD5F6}" type="presOf" srcId="{A017A29B-C7FF-4B6F-B403-B4430CC30106}" destId="{6F9141B4-7AC2-4AAE-8118-FB30E315359E}" srcOrd="0" destOrd="4" presId="urn:microsoft.com/office/officeart/2005/8/layout/list1"/>
    <dgm:cxn modelId="{B0C74DCE-C0EA-4E09-91A1-810D867AAAF8}" type="presOf" srcId="{D644BB73-FC8D-446C-80EE-04F9F24AA489}" destId="{6F9141B4-7AC2-4AAE-8118-FB30E315359E}" srcOrd="0" destOrd="1" presId="urn:microsoft.com/office/officeart/2005/8/layout/list1"/>
    <dgm:cxn modelId="{30F60DD2-09B8-449F-9B8E-2B39F7B51B32}" type="presOf" srcId="{2966811B-ED44-476B-897D-6E86A3DC1C0F}" destId="{00F1CB37-D3A2-4F43-AAA9-CD5A26AA722B}" srcOrd="1" destOrd="0" presId="urn:microsoft.com/office/officeart/2005/8/layout/list1"/>
    <dgm:cxn modelId="{06CFB5D2-FFE6-4F2E-8BCD-631256C74ED5}" srcId="{2966811B-ED44-476B-897D-6E86A3DC1C0F}" destId="{A017A29B-C7FF-4B6F-B403-B4430CC30106}" srcOrd="4" destOrd="0" parTransId="{C97A894F-3DE4-4D90-AFC0-D39A34B6FEC2}" sibTransId="{F9C54FC6-99A0-4235-B12D-DC9F3B9A98A8}"/>
    <dgm:cxn modelId="{D6DB36E4-79D8-4878-8333-E54C2F9B9EE6}" srcId="{C4903141-A1EB-4A1C-B1C8-47520A8C1F8C}" destId="{2966811B-ED44-476B-897D-6E86A3DC1C0F}" srcOrd="0" destOrd="0" parTransId="{93E19E47-7622-4272-BC2A-C9ABFF768ED1}" sibTransId="{0D5F4DE5-8BE6-4714-A1C3-C83B582675E0}"/>
    <dgm:cxn modelId="{3E1F106A-7F1A-4FA6-BB91-38364664A377}" type="presParOf" srcId="{64949F0E-1C41-46A6-95A6-B7F55765535F}" destId="{88157B53-860E-4F8C-8038-727DE1DD309D}" srcOrd="0" destOrd="0" presId="urn:microsoft.com/office/officeart/2005/8/layout/list1"/>
    <dgm:cxn modelId="{A002402E-2A64-409E-BF8D-A141291C9C3B}" type="presParOf" srcId="{88157B53-860E-4F8C-8038-727DE1DD309D}" destId="{6FB6A1DF-B862-4CAD-879D-A3D177A77D70}" srcOrd="0" destOrd="0" presId="urn:microsoft.com/office/officeart/2005/8/layout/list1"/>
    <dgm:cxn modelId="{855CF65D-23C4-44A8-87E9-F14B061D835F}" type="presParOf" srcId="{88157B53-860E-4F8C-8038-727DE1DD309D}" destId="{00F1CB37-D3A2-4F43-AAA9-CD5A26AA722B}" srcOrd="1" destOrd="0" presId="urn:microsoft.com/office/officeart/2005/8/layout/list1"/>
    <dgm:cxn modelId="{25323C63-99E2-42D5-9B9D-B28EFCA3356F}" type="presParOf" srcId="{64949F0E-1C41-46A6-95A6-B7F55765535F}" destId="{CDF68BE6-2CE3-4111-A865-57D54C4206A5}" srcOrd="1" destOrd="0" presId="urn:microsoft.com/office/officeart/2005/8/layout/list1"/>
    <dgm:cxn modelId="{1A90F60E-D9AB-418C-ADF0-1F2B85F885FD}" type="presParOf" srcId="{64949F0E-1C41-46A6-95A6-B7F55765535F}" destId="{6F9141B4-7AC2-4AAE-8118-FB30E315359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903141-A1EB-4A1C-B1C8-47520A8C1F8C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966811B-ED44-476B-897D-6E86A3DC1C0F}">
      <dgm:prSet custT="1"/>
      <dgm:spPr/>
      <dgm:t>
        <a:bodyPr/>
        <a:lstStyle/>
        <a:p>
          <a:r>
            <a:rPr lang="en-US" sz="4000" dirty="0">
              <a:latin typeface="+mn-lt"/>
              <a:cs typeface="Times New Roman" panose="02020603050405020304" pitchFamily="18" charset="0"/>
            </a:rPr>
            <a:t>Customer Item table</a:t>
          </a:r>
          <a:endParaRPr lang="en-IN" sz="4000" dirty="0">
            <a:latin typeface="+mn-lt"/>
          </a:endParaRPr>
        </a:p>
      </dgm:t>
    </dgm:pt>
    <dgm:pt modelId="{93E19E47-7622-4272-BC2A-C9ABFF768ED1}" type="parTrans" cxnId="{D6DB36E4-79D8-4878-8333-E54C2F9B9EE6}">
      <dgm:prSet/>
      <dgm:spPr/>
      <dgm:t>
        <a:bodyPr/>
        <a:lstStyle/>
        <a:p>
          <a:endParaRPr lang="en-US"/>
        </a:p>
      </dgm:t>
    </dgm:pt>
    <dgm:pt modelId="{0D5F4DE5-8BE6-4714-A1C3-C83B582675E0}" type="sibTrans" cxnId="{D6DB36E4-79D8-4878-8333-E54C2F9B9EE6}">
      <dgm:prSet/>
      <dgm:spPr/>
      <dgm:t>
        <a:bodyPr/>
        <a:lstStyle/>
        <a:p>
          <a:endParaRPr lang="en-US"/>
        </a:p>
      </dgm:t>
    </dgm:pt>
    <dgm:pt modelId="{FE7E6797-12EE-47EB-A815-A4A9241B9D79}">
      <dgm:prSet custT="1"/>
      <dgm:spPr/>
      <dgm:t>
        <a:bodyPr/>
        <a:lstStyle/>
        <a:p>
          <a:pPr>
            <a:lnSpc>
              <a:spcPct val="100000"/>
            </a:lnSpc>
          </a:pPr>
          <a:endParaRPr lang="en-US" sz="3200" dirty="0">
            <a:latin typeface="Goudy Old Style" panose="02020502050305020303" pitchFamily="18" charset="0"/>
          </a:endParaRPr>
        </a:p>
      </dgm:t>
    </dgm:pt>
    <dgm:pt modelId="{C537B115-0DC6-4A89-A164-F7F81872B5A7}" type="parTrans" cxnId="{9F704C18-FC72-4B96-981B-1C9CA83A42D7}">
      <dgm:prSet/>
      <dgm:spPr/>
      <dgm:t>
        <a:bodyPr/>
        <a:lstStyle/>
        <a:p>
          <a:endParaRPr lang="en-US"/>
        </a:p>
      </dgm:t>
    </dgm:pt>
    <dgm:pt modelId="{9C800BD8-8949-4C52-8797-C25F3E822D24}" type="sibTrans" cxnId="{9F704C18-FC72-4B96-981B-1C9CA83A42D7}">
      <dgm:prSet/>
      <dgm:spPr/>
      <dgm:t>
        <a:bodyPr/>
        <a:lstStyle/>
        <a:p>
          <a:endParaRPr lang="en-US"/>
        </a:p>
      </dgm:t>
    </dgm:pt>
    <dgm:pt modelId="{A017A29B-C7FF-4B6F-B403-B4430CC30106}">
      <dgm:prSet/>
      <dgm:spPr/>
      <dgm:t>
        <a:bodyPr/>
        <a:lstStyle/>
        <a:p>
          <a:pPr>
            <a:lnSpc>
              <a:spcPct val="100000"/>
            </a:lnSpc>
          </a:pPr>
          <a:endParaRPr lang="en-US" sz="4100" dirty="0"/>
        </a:p>
      </dgm:t>
    </dgm:pt>
    <dgm:pt modelId="{C97A894F-3DE4-4D90-AFC0-D39A34B6FEC2}" type="parTrans" cxnId="{06CFB5D2-FFE6-4F2E-8BCD-631256C74ED5}">
      <dgm:prSet/>
      <dgm:spPr/>
      <dgm:t>
        <a:bodyPr/>
        <a:lstStyle/>
        <a:p>
          <a:endParaRPr lang="en-US"/>
        </a:p>
      </dgm:t>
    </dgm:pt>
    <dgm:pt modelId="{F9C54FC6-99A0-4235-B12D-DC9F3B9A98A8}" type="sibTrans" cxnId="{06CFB5D2-FFE6-4F2E-8BCD-631256C74ED5}">
      <dgm:prSet/>
      <dgm:spPr/>
      <dgm:t>
        <a:bodyPr/>
        <a:lstStyle/>
        <a:p>
          <a:endParaRPr lang="en-US"/>
        </a:p>
      </dgm:t>
    </dgm:pt>
    <dgm:pt modelId="{798E7E09-A6EA-4CCF-A455-2DB9E586C4C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Source Qualifier</a:t>
          </a:r>
        </a:p>
      </dgm:t>
    </dgm:pt>
    <dgm:pt modelId="{3415B0EA-F063-4E23-8F3E-D7BD9C78DA01}" type="parTrans" cxnId="{961639A6-5E8C-4B9C-8DB3-C853B79B1D6D}">
      <dgm:prSet/>
      <dgm:spPr/>
      <dgm:t>
        <a:bodyPr/>
        <a:lstStyle/>
        <a:p>
          <a:endParaRPr lang="en-IN"/>
        </a:p>
      </dgm:t>
    </dgm:pt>
    <dgm:pt modelId="{5BD13866-234E-4F0A-A3A1-68CA6D380776}" type="sibTrans" cxnId="{961639A6-5E8C-4B9C-8DB3-C853B79B1D6D}">
      <dgm:prSet/>
      <dgm:spPr/>
      <dgm:t>
        <a:bodyPr/>
        <a:lstStyle/>
        <a:p>
          <a:endParaRPr lang="en-IN"/>
        </a:p>
      </dgm:t>
    </dgm:pt>
    <dgm:pt modelId="{E8813A57-C091-4DB2-B796-19EBA770B1D7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AD83E6-A361-4795-8010-D49A2F13B80A}" type="parTrans" cxnId="{5C25FFCD-16CC-495F-B61D-76B525E1C361}">
      <dgm:prSet/>
      <dgm:spPr/>
      <dgm:t>
        <a:bodyPr/>
        <a:lstStyle/>
        <a:p>
          <a:endParaRPr lang="en-IN"/>
        </a:p>
      </dgm:t>
    </dgm:pt>
    <dgm:pt modelId="{9B8D93BA-E5C3-4C9D-915E-F6226C3901F5}" type="sibTrans" cxnId="{5C25FFCD-16CC-495F-B61D-76B525E1C361}">
      <dgm:prSet/>
      <dgm:spPr/>
      <dgm:t>
        <a:bodyPr/>
        <a:lstStyle/>
        <a:p>
          <a:endParaRPr lang="en-IN"/>
        </a:p>
      </dgm:t>
    </dgm:pt>
    <dgm:pt modelId="{3CA8ADC2-26F8-4CAF-AE5D-8642CE6C07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Lookup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25D667-4598-4388-B21D-5C996497CBE0}" type="parTrans" cxnId="{9986A098-5083-45AD-8CB7-5C85095DA5BF}">
      <dgm:prSet/>
      <dgm:spPr/>
      <dgm:t>
        <a:bodyPr/>
        <a:lstStyle/>
        <a:p>
          <a:endParaRPr lang="en-IN"/>
        </a:p>
      </dgm:t>
    </dgm:pt>
    <dgm:pt modelId="{7F80A209-B5F6-484E-8F72-DC9CBDE2063B}" type="sibTrans" cxnId="{9986A098-5083-45AD-8CB7-5C85095DA5BF}">
      <dgm:prSet/>
      <dgm:spPr/>
      <dgm:t>
        <a:bodyPr/>
        <a:lstStyle/>
        <a:p>
          <a:endParaRPr lang="en-IN"/>
        </a:p>
      </dgm:t>
    </dgm:pt>
    <dgm:pt modelId="{0B5292E5-00B2-4620-85B4-E3BF1C655B65}">
      <dgm:prSet/>
      <dgm:spPr/>
      <dgm:t>
        <a:bodyPr/>
        <a:lstStyle/>
        <a:p>
          <a:pPr>
            <a:lnSpc>
              <a:spcPct val="100000"/>
            </a:lnSpc>
          </a:pP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641375A-1478-4B3C-9B31-4B4F9C847BF3}" type="parTrans" cxnId="{48F4EF88-FA11-42FA-8033-1789101F8A47}">
      <dgm:prSet/>
      <dgm:spPr/>
      <dgm:t>
        <a:bodyPr/>
        <a:lstStyle/>
        <a:p>
          <a:endParaRPr lang="en-IN"/>
        </a:p>
      </dgm:t>
    </dgm:pt>
    <dgm:pt modelId="{A56710BB-CBEE-481D-8C37-86CD6A54118E}" type="sibTrans" cxnId="{48F4EF88-FA11-42FA-8033-1789101F8A47}">
      <dgm:prSet/>
      <dgm:spPr/>
      <dgm:t>
        <a:bodyPr/>
        <a:lstStyle/>
        <a:p>
          <a:endParaRPr lang="en-IN"/>
        </a:p>
      </dgm:t>
    </dgm:pt>
    <dgm:pt modelId="{EE7FC786-CF1B-429A-82F8-D6283E86B0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Expression</a:t>
          </a:r>
        </a:p>
      </dgm:t>
    </dgm:pt>
    <dgm:pt modelId="{AACCD39D-7634-4DF1-AFAF-64903FA77712}" type="parTrans" cxnId="{66E1B8A9-D67A-49BB-B4ED-7A27AADE5810}">
      <dgm:prSet/>
      <dgm:spPr/>
      <dgm:t>
        <a:bodyPr/>
        <a:lstStyle/>
        <a:p>
          <a:endParaRPr lang="en-IN"/>
        </a:p>
      </dgm:t>
    </dgm:pt>
    <dgm:pt modelId="{62C811B9-D94A-4BE9-A0E5-2DF62C001D58}" type="sibTrans" cxnId="{66E1B8A9-D67A-49BB-B4ED-7A27AADE5810}">
      <dgm:prSet/>
      <dgm:spPr/>
      <dgm:t>
        <a:bodyPr/>
        <a:lstStyle/>
        <a:p>
          <a:endParaRPr lang="en-IN"/>
        </a:p>
      </dgm:t>
    </dgm:pt>
    <dgm:pt modelId="{64949F0E-1C41-46A6-95A6-B7F55765535F}" type="pres">
      <dgm:prSet presAssocID="{C4903141-A1EB-4A1C-B1C8-47520A8C1F8C}" presName="linear" presStyleCnt="0">
        <dgm:presLayoutVars>
          <dgm:dir/>
          <dgm:animLvl val="lvl"/>
          <dgm:resizeHandles val="exact"/>
        </dgm:presLayoutVars>
      </dgm:prSet>
      <dgm:spPr/>
    </dgm:pt>
    <dgm:pt modelId="{88157B53-860E-4F8C-8038-727DE1DD309D}" type="pres">
      <dgm:prSet presAssocID="{2966811B-ED44-476B-897D-6E86A3DC1C0F}" presName="parentLin" presStyleCnt="0"/>
      <dgm:spPr/>
    </dgm:pt>
    <dgm:pt modelId="{6FB6A1DF-B862-4CAD-879D-A3D177A77D70}" type="pres">
      <dgm:prSet presAssocID="{2966811B-ED44-476B-897D-6E86A3DC1C0F}" presName="parentLeftMargin" presStyleLbl="node1" presStyleIdx="0" presStyleCnt="1"/>
      <dgm:spPr/>
    </dgm:pt>
    <dgm:pt modelId="{00F1CB37-D3A2-4F43-AAA9-CD5A26AA722B}" type="pres">
      <dgm:prSet presAssocID="{2966811B-ED44-476B-897D-6E86A3DC1C0F}" presName="parentText" presStyleLbl="node1" presStyleIdx="0" presStyleCnt="1" custScaleY="81150" custLinFactNeighborX="-14658" custLinFactNeighborY="-1679">
        <dgm:presLayoutVars>
          <dgm:chMax val="0"/>
          <dgm:bulletEnabled val="1"/>
        </dgm:presLayoutVars>
      </dgm:prSet>
      <dgm:spPr/>
    </dgm:pt>
    <dgm:pt modelId="{CDF68BE6-2CE3-4111-A865-57D54C4206A5}" type="pres">
      <dgm:prSet presAssocID="{2966811B-ED44-476B-897D-6E86A3DC1C0F}" presName="negativeSpace" presStyleCnt="0"/>
      <dgm:spPr/>
    </dgm:pt>
    <dgm:pt modelId="{6F9141B4-7AC2-4AAE-8118-FB30E315359E}" type="pres">
      <dgm:prSet presAssocID="{2966811B-ED44-476B-897D-6E86A3DC1C0F}" presName="childText" presStyleLbl="conFgAcc1" presStyleIdx="0" presStyleCnt="1" custScaleY="78779">
        <dgm:presLayoutVars>
          <dgm:bulletEnabled val="1"/>
        </dgm:presLayoutVars>
      </dgm:prSet>
      <dgm:spPr/>
    </dgm:pt>
  </dgm:ptLst>
  <dgm:cxnLst>
    <dgm:cxn modelId="{9F704C18-FC72-4B96-981B-1C9CA83A42D7}" srcId="{2966811B-ED44-476B-897D-6E86A3DC1C0F}" destId="{FE7E6797-12EE-47EB-A815-A4A9241B9D79}" srcOrd="0" destOrd="0" parTransId="{C537B115-0DC6-4A89-A164-F7F81872B5A7}" sibTransId="{9C800BD8-8949-4C52-8797-C25F3E822D24}"/>
    <dgm:cxn modelId="{D3808E3E-41D0-43EC-AE98-0B54B6CDBC50}" type="presOf" srcId="{FE7E6797-12EE-47EB-A815-A4A9241B9D79}" destId="{6F9141B4-7AC2-4AAE-8118-FB30E315359E}" srcOrd="0" destOrd="0" presId="urn:microsoft.com/office/officeart/2005/8/layout/list1"/>
    <dgm:cxn modelId="{E5DF435D-D1ED-4AC6-AB7A-FBFBD3C3922F}" type="presOf" srcId="{EE7FC786-CF1B-429A-82F8-D6283E86B01F}" destId="{6F9141B4-7AC2-4AAE-8118-FB30E315359E}" srcOrd="0" destOrd="5" presId="urn:microsoft.com/office/officeart/2005/8/layout/list1"/>
    <dgm:cxn modelId="{4D7EB863-76AD-4FAA-8344-5C888A4B5EA4}" type="presOf" srcId="{E8813A57-C091-4DB2-B796-19EBA770B1D7}" destId="{6F9141B4-7AC2-4AAE-8118-FB30E315359E}" srcOrd="0" destOrd="2" presId="urn:microsoft.com/office/officeart/2005/8/layout/list1"/>
    <dgm:cxn modelId="{835DD551-778C-4884-80A8-6FE8E1199AF7}" type="presOf" srcId="{798E7E09-A6EA-4CCF-A455-2DB9E586C4C1}" destId="{6F9141B4-7AC2-4AAE-8118-FB30E315359E}" srcOrd="0" destOrd="1" presId="urn:microsoft.com/office/officeart/2005/8/layout/list1"/>
    <dgm:cxn modelId="{16888773-F35B-4AC2-8E77-872B211E902D}" type="presOf" srcId="{2966811B-ED44-476B-897D-6E86A3DC1C0F}" destId="{6FB6A1DF-B862-4CAD-879D-A3D177A77D70}" srcOrd="0" destOrd="0" presId="urn:microsoft.com/office/officeart/2005/8/layout/list1"/>
    <dgm:cxn modelId="{48F4EF88-FA11-42FA-8033-1789101F8A47}" srcId="{FE7E6797-12EE-47EB-A815-A4A9241B9D79}" destId="{0B5292E5-00B2-4620-85B4-E3BF1C655B65}" srcOrd="3" destOrd="0" parTransId="{4641375A-1478-4B3C-9B31-4B4F9C847BF3}" sibTransId="{A56710BB-CBEE-481D-8C37-86CD6A54118E}"/>
    <dgm:cxn modelId="{9986A098-5083-45AD-8CB7-5C85095DA5BF}" srcId="{FE7E6797-12EE-47EB-A815-A4A9241B9D79}" destId="{3CA8ADC2-26F8-4CAF-AE5D-8642CE6C0732}" srcOrd="2" destOrd="0" parTransId="{0E25D667-4598-4388-B21D-5C996497CBE0}" sibTransId="{7F80A209-B5F6-484E-8F72-DC9CBDE2063B}"/>
    <dgm:cxn modelId="{9972D7A1-730E-4CE0-9CD8-DDCCBCD8B976}" type="presOf" srcId="{3CA8ADC2-26F8-4CAF-AE5D-8642CE6C0732}" destId="{6F9141B4-7AC2-4AAE-8118-FB30E315359E}" srcOrd="0" destOrd="3" presId="urn:microsoft.com/office/officeart/2005/8/layout/list1"/>
    <dgm:cxn modelId="{961639A6-5E8C-4B9C-8DB3-C853B79B1D6D}" srcId="{FE7E6797-12EE-47EB-A815-A4A9241B9D79}" destId="{798E7E09-A6EA-4CCF-A455-2DB9E586C4C1}" srcOrd="0" destOrd="0" parTransId="{3415B0EA-F063-4E23-8F3E-D7BD9C78DA01}" sibTransId="{5BD13866-234E-4F0A-A3A1-68CA6D380776}"/>
    <dgm:cxn modelId="{DD2226A9-C3E2-4B04-BE0B-B60F1108EF9A}" type="presOf" srcId="{C4903141-A1EB-4A1C-B1C8-47520A8C1F8C}" destId="{64949F0E-1C41-46A6-95A6-B7F55765535F}" srcOrd="0" destOrd="0" presId="urn:microsoft.com/office/officeart/2005/8/layout/list1"/>
    <dgm:cxn modelId="{66E1B8A9-D67A-49BB-B4ED-7A27AADE5810}" srcId="{FE7E6797-12EE-47EB-A815-A4A9241B9D79}" destId="{EE7FC786-CF1B-429A-82F8-D6283E86B01F}" srcOrd="4" destOrd="0" parTransId="{AACCD39D-7634-4DF1-AFAF-64903FA77712}" sibTransId="{62C811B9-D94A-4BE9-A0E5-2DF62C001D58}"/>
    <dgm:cxn modelId="{E1154BC5-634F-4B76-B249-61D5724BD5F6}" type="presOf" srcId="{A017A29B-C7FF-4B6F-B403-B4430CC30106}" destId="{6F9141B4-7AC2-4AAE-8118-FB30E315359E}" srcOrd="0" destOrd="6" presId="urn:microsoft.com/office/officeart/2005/8/layout/list1"/>
    <dgm:cxn modelId="{5C25FFCD-16CC-495F-B61D-76B525E1C361}" srcId="{FE7E6797-12EE-47EB-A815-A4A9241B9D79}" destId="{E8813A57-C091-4DB2-B796-19EBA770B1D7}" srcOrd="1" destOrd="0" parTransId="{82AD83E6-A361-4795-8010-D49A2F13B80A}" sibTransId="{9B8D93BA-E5C3-4C9D-915E-F6226C3901F5}"/>
    <dgm:cxn modelId="{30F60DD2-09B8-449F-9B8E-2B39F7B51B32}" type="presOf" srcId="{2966811B-ED44-476B-897D-6E86A3DC1C0F}" destId="{00F1CB37-D3A2-4F43-AAA9-CD5A26AA722B}" srcOrd="1" destOrd="0" presId="urn:microsoft.com/office/officeart/2005/8/layout/list1"/>
    <dgm:cxn modelId="{06CFB5D2-FFE6-4F2E-8BCD-631256C74ED5}" srcId="{2966811B-ED44-476B-897D-6E86A3DC1C0F}" destId="{A017A29B-C7FF-4B6F-B403-B4430CC30106}" srcOrd="1" destOrd="0" parTransId="{C97A894F-3DE4-4D90-AFC0-D39A34B6FEC2}" sibTransId="{F9C54FC6-99A0-4235-B12D-DC9F3B9A98A8}"/>
    <dgm:cxn modelId="{D6DB36E4-79D8-4878-8333-E54C2F9B9EE6}" srcId="{C4903141-A1EB-4A1C-B1C8-47520A8C1F8C}" destId="{2966811B-ED44-476B-897D-6E86A3DC1C0F}" srcOrd="0" destOrd="0" parTransId="{93E19E47-7622-4272-BC2A-C9ABFF768ED1}" sibTransId="{0D5F4DE5-8BE6-4714-A1C3-C83B582675E0}"/>
    <dgm:cxn modelId="{63E5FAF4-8DF7-48D8-B97D-BF74454E3A21}" type="presOf" srcId="{0B5292E5-00B2-4620-85B4-E3BF1C655B65}" destId="{6F9141B4-7AC2-4AAE-8118-FB30E315359E}" srcOrd="0" destOrd="4" presId="urn:microsoft.com/office/officeart/2005/8/layout/list1"/>
    <dgm:cxn modelId="{3E1F106A-7F1A-4FA6-BB91-38364664A377}" type="presParOf" srcId="{64949F0E-1C41-46A6-95A6-B7F55765535F}" destId="{88157B53-860E-4F8C-8038-727DE1DD309D}" srcOrd="0" destOrd="0" presId="urn:microsoft.com/office/officeart/2005/8/layout/list1"/>
    <dgm:cxn modelId="{A002402E-2A64-409E-BF8D-A141291C9C3B}" type="presParOf" srcId="{88157B53-860E-4F8C-8038-727DE1DD309D}" destId="{6FB6A1DF-B862-4CAD-879D-A3D177A77D70}" srcOrd="0" destOrd="0" presId="urn:microsoft.com/office/officeart/2005/8/layout/list1"/>
    <dgm:cxn modelId="{855CF65D-23C4-44A8-87E9-F14B061D835F}" type="presParOf" srcId="{88157B53-860E-4F8C-8038-727DE1DD309D}" destId="{00F1CB37-D3A2-4F43-AAA9-CD5A26AA722B}" srcOrd="1" destOrd="0" presId="urn:microsoft.com/office/officeart/2005/8/layout/list1"/>
    <dgm:cxn modelId="{25323C63-99E2-42D5-9B9D-B28EFCA3356F}" type="presParOf" srcId="{64949F0E-1C41-46A6-95A6-B7F55765535F}" destId="{CDF68BE6-2CE3-4111-A865-57D54C4206A5}" srcOrd="1" destOrd="0" presId="urn:microsoft.com/office/officeart/2005/8/layout/list1"/>
    <dgm:cxn modelId="{1A90F60E-D9AB-418C-ADF0-1F2B85F885FD}" type="presParOf" srcId="{64949F0E-1C41-46A6-95A6-B7F55765535F}" destId="{6F9141B4-7AC2-4AAE-8118-FB30E315359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BD37D-F9F5-4D9A-9B8D-27248E90FA86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1FC32D-B913-446D-B3BB-C70867A005FE}">
      <dsp:nvSpPr>
        <dsp:cNvPr id="0" name=""/>
        <dsp:cNvSpPr/>
      </dsp:nvSpPr>
      <dsp:spPr>
        <a:xfrm>
          <a:off x="0" y="665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Objective</a:t>
          </a:r>
        </a:p>
      </dsp:txBody>
      <dsp:txXfrm>
        <a:off x="0" y="665"/>
        <a:ext cx="6666833" cy="605843"/>
      </dsp:txXfrm>
    </dsp:sp>
    <dsp:sp modelId="{824374FB-4DFD-481D-8A04-6EAA09538D17}">
      <dsp:nvSpPr>
        <dsp:cNvPr id="0" name=""/>
        <dsp:cNvSpPr/>
      </dsp:nvSpPr>
      <dsp:spPr>
        <a:xfrm>
          <a:off x="0" y="606508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60D767-8CB0-4221-9289-BF461CEDF0EC}">
      <dsp:nvSpPr>
        <dsp:cNvPr id="0" name=""/>
        <dsp:cNvSpPr/>
      </dsp:nvSpPr>
      <dsp:spPr>
        <a:xfrm>
          <a:off x="0" y="606508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Project structure</a:t>
          </a:r>
        </a:p>
      </dsp:txBody>
      <dsp:txXfrm>
        <a:off x="0" y="606508"/>
        <a:ext cx="6666833" cy="605843"/>
      </dsp:txXfrm>
    </dsp:sp>
    <dsp:sp modelId="{19C4838A-8C0E-47B0-BE23-0AC3A4CDC3AC}">
      <dsp:nvSpPr>
        <dsp:cNvPr id="0" name=""/>
        <dsp:cNvSpPr/>
      </dsp:nvSpPr>
      <dsp:spPr>
        <a:xfrm>
          <a:off x="0" y="1212352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0DA39F8-36AE-4AC0-BA92-FE2794B72ADD}">
      <dsp:nvSpPr>
        <dsp:cNvPr id="0" name=""/>
        <dsp:cNvSpPr/>
      </dsp:nvSpPr>
      <dsp:spPr>
        <a:xfrm>
          <a:off x="0" y="1212352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Staging area mappings</a:t>
          </a:r>
        </a:p>
      </dsp:txBody>
      <dsp:txXfrm>
        <a:off x="0" y="1212352"/>
        <a:ext cx="6666833" cy="605843"/>
      </dsp:txXfrm>
    </dsp:sp>
    <dsp:sp modelId="{F787307A-B05F-450F-8718-4EAE6FDC91AC}">
      <dsp:nvSpPr>
        <dsp:cNvPr id="0" name=""/>
        <dsp:cNvSpPr/>
      </dsp:nvSpPr>
      <dsp:spPr>
        <a:xfrm>
          <a:off x="0" y="1818195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21023B2-18BB-46D4-855A-F5574E8B937E}">
      <dsp:nvSpPr>
        <dsp:cNvPr id="0" name=""/>
        <dsp:cNvSpPr/>
      </dsp:nvSpPr>
      <dsp:spPr>
        <a:xfrm>
          <a:off x="0" y="1818195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Staging area workflow</a:t>
          </a:r>
        </a:p>
      </dsp:txBody>
      <dsp:txXfrm>
        <a:off x="0" y="1818195"/>
        <a:ext cx="6666833" cy="605843"/>
      </dsp:txXfrm>
    </dsp:sp>
    <dsp:sp modelId="{F3A18E72-187F-47AA-B6AD-E3AB9DF899DC}">
      <dsp:nvSpPr>
        <dsp:cNvPr id="0" name=""/>
        <dsp:cNvSpPr/>
      </dsp:nvSpPr>
      <dsp:spPr>
        <a:xfrm>
          <a:off x="0" y="2424038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FC1A108-BA17-412C-9988-B5B292FA3F96}">
      <dsp:nvSpPr>
        <dsp:cNvPr id="0" name=""/>
        <dsp:cNvSpPr/>
      </dsp:nvSpPr>
      <dsp:spPr>
        <a:xfrm>
          <a:off x="0" y="2424038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Mappings</a:t>
          </a:r>
        </a:p>
      </dsp:txBody>
      <dsp:txXfrm>
        <a:off x="0" y="2424038"/>
        <a:ext cx="6666833" cy="605843"/>
      </dsp:txXfrm>
    </dsp:sp>
    <dsp:sp modelId="{400A5B88-AB77-4033-B1DB-090DC47A9917}">
      <dsp:nvSpPr>
        <dsp:cNvPr id="0" name=""/>
        <dsp:cNvSpPr/>
      </dsp:nvSpPr>
      <dsp:spPr>
        <a:xfrm>
          <a:off x="0" y="3029881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5788CB-6196-4FA7-B020-7D040CEA35B3}">
      <dsp:nvSpPr>
        <dsp:cNvPr id="0" name=""/>
        <dsp:cNvSpPr/>
      </dsp:nvSpPr>
      <dsp:spPr>
        <a:xfrm>
          <a:off x="0" y="3029881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Workflow</a:t>
          </a:r>
        </a:p>
      </dsp:txBody>
      <dsp:txXfrm>
        <a:off x="0" y="3029881"/>
        <a:ext cx="6666833" cy="605843"/>
      </dsp:txXfrm>
    </dsp:sp>
    <dsp:sp modelId="{2F7AA46D-F8D8-4940-AA6A-E7DE65574434}">
      <dsp:nvSpPr>
        <dsp:cNvPr id="0" name=""/>
        <dsp:cNvSpPr/>
      </dsp:nvSpPr>
      <dsp:spPr>
        <a:xfrm>
          <a:off x="0" y="3635724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F4E923F-50DD-4AD5-B071-2EE9EFD71926}">
      <dsp:nvSpPr>
        <dsp:cNvPr id="0" name=""/>
        <dsp:cNvSpPr/>
      </dsp:nvSpPr>
      <dsp:spPr>
        <a:xfrm>
          <a:off x="0" y="3635724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Transformations used</a:t>
          </a:r>
        </a:p>
      </dsp:txBody>
      <dsp:txXfrm>
        <a:off x="0" y="3635724"/>
        <a:ext cx="6666833" cy="605843"/>
      </dsp:txXfrm>
    </dsp:sp>
    <dsp:sp modelId="{94689D33-7F94-41E0-BBE7-6F93E9A3F9DD}">
      <dsp:nvSpPr>
        <dsp:cNvPr id="0" name=""/>
        <dsp:cNvSpPr/>
      </dsp:nvSpPr>
      <dsp:spPr>
        <a:xfrm>
          <a:off x="0" y="4241567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63F0C3-C58F-44AD-A1C7-5C395A43BB8D}">
      <dsp:nvSpPr>
        <dsp:cNvPr id="0" name=""/>
        <dsp:cNvSpPr/>
      </dsp:nvSpPr>
      <dsp:spPr>
        <a:xfrm>
          <a:off x="0" y="4241567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Results</a:t>
          </a:r>
        </a:p>
      </dsp:txBody>
      <dsp:txXfrm>
        <a:off x="0" y="4241567"/>
        <a:ext cx="6666833" cy="605843"/>
      </dsp:txXfrm>
    </dsp:sp>
    <dsp:sp modelId="{A7A43600-46CB-4FB5-9AA8-84B6761B7A5B}">
      <dsp:nvSpPr>
        <dsp:cNvPr id="0" name=""/>
        <dsp:cNvSpPr/>
      </dsp:nvSpPr>
      <dsp:spPr>
        <a:xfrm>
          <a:off x="0" y="4847411"/>
          <a:ext cx="6666833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AD2FED7-0988-41B6-A980-0E46FD6BA509}">
      <dsp:nvSpPr>
        <dsp:cNvPr id="0" name=""/>
        <dsp:cNvSpPr/>
      </dsp:nvSpPr>
      <dsp:spPr>
        <a:xfrm>
          <a:off x="0" y="4847411"/>
          <a:ext cx="6666833" cy="6058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Conclusion</a:t>
          </a:r>
        </a:p>
      </dsp:txBody>
      <dsp:txXfrm>
        <a:off x="0" y="4847411"/>
        <a:ext cx="6666833" cy="6058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9141B4-7AC2-4AAE-8118-FB30E315359E}">
      <dsp:nvSpPr>
        <dsp:cNvPr id="0" name=""/>
        <dsp:cNvSpPr/>
      </dsp:nvSpPr>
      <dsp:spPr>
        <a:xfrm>
          <a:off x="0" y="776569"/>
          <a:ext cx="6666833" cy="4668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1083056" rIns="517420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Source Qualifier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Expression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Lookup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Router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Update Strategy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  <a:cs typeface="Angsana New" panose="020B0502040204020203" pitchFamily="18" charset="-34"/>
            </a:rPr>
            <a:t>Sequence generator</a:t>
          </a:r>
          <a:endParaRPr lang="en-US" sz="3200" kern="1200" dirty="0">
            <a:latin typeface="Goudy Old Style" panose="02020502050305020303" pitchFamily="18" charset="0"/>
            <a:cs typeface="Angsana New" panose="020B0502040204020203" pitchFamily="18" charset="-34"/>
          </a:endParaRPr>
        </a:p>
      </dsp:txBody>
      <dsp:txXfrm>
        <a:off x="0" y="776569"/>
        <a:ext cx="6666833" cy="4668300"/>
      </dsp:txXfrm>
    </dsp:sp>
    <dsp:sp modelId="{00F1CB37-D3A2-4F43-AAA9-CD5A26AA722B}">
      <dsp:nvSpPr>
        <dsp:cNvPr id="0" name=""/>
        <dsp:cNvSpPr/>
      </dsp:nvSpPr>
      <dsp:spPr>
        <a:xfrm>
          <a:off x="333341" y="9049"/>
          <a:ext cx="5059772" cy="15350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Customer Table</a:t>
          </a:r>
        </a:p>
      </dsp:txBody>
      <dsp:txXfrm>
        <a:off x="408275" y="83983"/>
        <a:ext cx="4909904" cy="13851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9141B4-7AC2-4AAE-8118-FB30E315359E}">
      <dsp:nvSpPr>
        <dsp:cNvPr id="0" name=""/>
        <dsp:cNvSpPr/>
      </dsp:nvSpPr>
      <dsp:spPr>
        <a:xfrm>
          <a:off x="0" y="773563"/>
          <a:ext cx="6666833" cy="450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1353820" rIns="517420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</a:rPr>
            <a:t>Source Qualifier</a:t>
          </a:r>
          <a:endParaRPr lang="en-US" sz="3200" kern="1200" dirty="0">
            <a:latin typeface="Goudy Old Style" panose="02020502050305020303" pitchFamily="18" charset="0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</a:rPr>
            <a:t>Lookup</a:t>
          </a:r>
          <a:endParaRPr lang="en-US" sz="3200" kern="1200" dirty="0">
            <a:latin typeface="Goudy Old Style" panose="02020502050305020303" pitchFamily="18" charset="0"/>
          </a:endParaRP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</a:rPr>
            <a:t>Router</a:t>
          </a: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200" kern="1200" dirty="0">
              <a:latin typeface="Goudy Old Style" panose="02020502050305020303" pitchFamily="18" charset="0"/>
            </a:rPr>
            <a:t>Update Strategy</a:t>
          </a:r>
        </a:p>
        <a:p>
          <a:pPr marL="285750" lvl="1" indent="-285750" algn="l" defTabSz="18224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4100" kern="1200" dirty="0"/>
        </a:p>
      </dsp:txBody>
      <dsp:txXfrm>
        <a:off x="0" y="773563"/>
        <a:ext cx="6666833" cy="4504500"/>
      </dsp:txXfrm>
    </dsp:sp>
    <dsp:sp modelId="{00F1CB37-D3A2-4F43-AAA9-CD5A26AA722B}">
      <dsp:nvSpPr>
        <dsp:cNvPr id="0" name=""/>
        <dsp:cNvSpPr/>
      </dsp:nvSpPr>
      <dsp:spPr>
        <a:xfrm>
          <a:off x="284480" y="143640"/>
          <a:ext cx="4666783" cy="155710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Item table</a:t>
          </a:r>
          <a:endParaRPr lang="en-IN" sz="4000" kern="1200" dirty="0"/>
        </a:p>
      </dsp:txBody>
      <dsp:txXfrm>
        <a:off x="360492" y="219652"/>
        <a:ext cx="4514759" cy="14050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9141B4-7AC2-4AAE-8118-FB30E315359E}">
      <dsp:nvSpPr>
        <dsp:cNvPr id="0" name=""/>
        <dsp:cNvSpPr/>
      </dsp:nvSpPr>
      <dsp:spPr>
        <a:xfrm>
          <a:off x="0" y="718347"/>
          <a:ext cx="6666833" cy="46057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645668" rIns="517420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>
            <a:latin typeface="Goudy Old Style" panose="02020502050305020303" pitchFamily="18" charset="0"/>
          </a:endParaRPr>
        </a:p>
        <a:p>
          <a:pPr marL="571500" lvl="2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Source Qualifier</a:t>
          </a:r>
        </a:p>
        <a:p>
          <a:pPr marL="571500" lvl="2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571500" lvl="2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>
              <a:latin typeface="Times New Roman" panose="02020603050405020304" pitchFamily="18" charset="0"/>
              <a:cs typeface="Times New Roman" panose="02020603050405020304" pitchFamily="18" charset="0"/>
            </a:rPr>
            <a:t>Lookup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571500" lvl="2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571500" lvl="2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Expression</a:t>
          </a:r>
        </a:p>
        <a:p>
          <a:pPr marL="285750" lvl="1" indent="-285750" algn="l" defTabSz="14224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/>
        </a:p>
      </dsp:txBody>
      <dsp:txXfrm>
        <a:off x="0" y="718347"/>
        <a:ext cx="6666833" cy="4605735"/>
      </dsp:txXfrm>
    </dsp:sp>
    <dsp:sp modelId="{00F1CB37-D3A2-4F43-AAA9-CD5A26AA722B}">
      <dsp:nvSpPr>
        <dsp:cNvPr id="0" name=""/>
        <dsp:cNvSpPr/>
      </dsp:nvSpPr>
      <dsp:spPr>
        <a:xfrm>
          <a:off x="284480" y="98115"/>
          <a:ext cx="4666783" cy="15331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+mn-lt"/>
              <a:cs typeface="Times New Roman" panose="02020603050405020304" pitchFamily="18" charset="0"/>
            </a:rPr>
            <a:t>Customer Item table</a:t>
          </a:r>
          <a:endParaRPr lang="en-IN" sz="4000" kern="1200" dirty="0">
            <a:latin typeface="+mn-lt"/>
          </a:endParaRPr>
        </a:p>
      </dsp:txBody>
      <dsp:txXfrm>
        <a:off x="359322" y="172957"/>
        <a:ext cx="4517099" cy="1383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80A7-4FFF-5883-8E38-8735FC12D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F7205-BDEE-15FB-5CFD-3411F842C4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89FBF-003C-DA55-5E0A-7E81ADABD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CE1D8-3341-1A46-44F1-DAB059D7F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FD32E-2162-8685-87FC-E405814AC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46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35ECC-AB24-1948-7716-05A6A52B3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2B1C-6CD7-C219-85EC-FB69978DA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7EAA9-EBBB-62BF-F15E-7FC3E6EDB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D59E3-B5F1-7B75-B4D0-79E861E41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87FB7-B233-37E6-F0D8-9B3DA169B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664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9F34B-9EAD-FF83-0F92-FB7DE8ACDA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C94BDD-3B3A-5F6D-7A15-310A2D016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DF8C3-8FB2-DA3C-6456-8940C73F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C7B29-81C9-9C82-664F-7A5F48FB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3CDC5-BA7E-1A32-FD39-E8FE21B0C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05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39848-26B1-FBE4-8483-C7C0AFAC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FD36D-1564-04BC-E651-A2B529A46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DE826-17F1-D1B3-B1C0-84B91DF90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47C60-4E3A-7343-0809-47C07F625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F766A-4B22-3C92-967F-F6169F61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94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AE818-8A53-483C-C848-C2C2CF60C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787DB5-EDEB-6D26-63CA-D580630E6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C7AE4-6163-BCDF-8777-BDE7BF8A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0E9B1-18C7-E4EC-40AB-0599A3539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7B84D-0BAB-8127-85E3-8046E681B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32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4092-B6AC-65C6-E1EB-84EA9A45B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312C1-27DD-8D11-54C6-011D5695F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20BA3-6C01-1D75-CB4D-41E7E2224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2DC2A-F253-85D9-243A-9A7DCC372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5DDA99-5BFB-368C-6C94-2B23EA7EE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D1E0D-1DBA-2BCD-EBCF-20054533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40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04E49-266B-33D7-3F07-B71A6918D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CD2C2-9CEC-3DAD-0624-11CDC9A0D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E436BA-5F7D-1EB5-82AD-C5771230F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1DCA2-0E5D-F4F9-9B36-AC7E2DEF13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D2BFB-4C12-CBB9-725D-B47C782A0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7158E2-5AB5-B711-3EAD-54A71D8E5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9DDF5-E11D-7049-D498-D8257A238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96C3A9-C6D6-B0BA-458E-4310BE0FD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21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5E230-9FA7-EA69-4657-E71A3B306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A25085-CB4B-EA5B-C387-A219FACE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AAA7B8-36CE-642B-51FB-E726D150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1CC13-26E4-D50F-9BE5-B48235A5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24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D849D9-ECF2-C7B6-1FF2-182919D8E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DB7730-C623-CD76-5C66-9DE585132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E0A4C6-6C22-94E5-2E08-B468D896F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638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E025-3911-D1D7-650C-14D921B65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6660C-34F9-1D36-872B-C0F7267D5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AF097-1435-4239-A2FB-29BDC7DD3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5B879-64E6-932B-D359-0CA56B9D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2BB0D3-63F0-AFE7-24BF-7002FCD45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85F00-4FD7-01F7-1335-F64075C83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40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69C8F-A67D-67BC-3460-15AE1C98C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8C215-7BDF-8179-9475-18B98BB484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A2976-03BA-4D17-8E6D-DF815764D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E5C5C-9ADD-9946-8C07-E7AB410C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4E9FE-F674-5381-7A14-0D77B4E1C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9244C-1D25-0099-1286-D96A469C2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468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17966-D6FD-9E3E-7E1F-EF8D71BF2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0E7B8-A11A-3C2E-EE7C-C584D00BE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255B8-178A-712F-1167-8A350FAE73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6FC4E-8828-4FC0-9095-358F757F2E74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A9E14-696F-4290-51BB-371DD233C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DDE23-F034-01E4-A067-A01971771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8F649-E91D-4CD7-A62B-E786C80750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8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6D63398-EEE4-4E6A-BEF3-E92924A28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0"/>
            <a:ext cx="12226755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804B24-17AC-406D-9636-1332F5DF9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03156" y="-2460574"/>
            <a:ext cx="6859919" cy="1177723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023" y="-864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8000"/>
                </a:schemeClr>
              </a:gs>
              <a:gs pos="99000">
                <a:srgbClr val="000000">
                  <a:alpha val="46000"/>
                </a:srgb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626703">
            <a:off x="1164940" y="1025588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0DF94D-F28F-435E-AD56-C40FC99AFA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2409782"/>
            <a:ext cx="12221732" cy="444325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11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F952EE-9AAE-4D81-BF98-35DF71334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942096" y="-2872097"/>
            <a:ext cx="6407535" cy="12151737"/>
          </a:xfrm>
          <a:prstGeom prst="rect">
            <a:avLst/>
          </a:prstGeom>
          <a:gradFill>
            <a:gsLst>
              <a:gs pos="1000">
                <a:srgbClr val="000000">
                  <a:alpha val="33000"/>
                </a:srgb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65B05D-8997-0C60-9D68-03B7467F2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48115" y="2374315"/>
            <a:ext cx="7284935" cy="2732297"/>
          </a:xfrm>
        </p:spPr>
        <p:txBody>
          <a:bodyPr anchor="t">
            <a:normAutofit/>
          </a:bodyPr>
          <a:lstStyle/>
          <a:p>
            <a:pPr algn="l"/>
            <a:r>
              <a:rPr lang="en-US" sz="6600" b="1" dirty="0">
                <a:solidFill>
                  <a:srgbClr val="FFFFFF"/>
                </a:solidFill>
                <a:latin typeface="Agency FB" panose="020B0503020202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CUSTOMER INFORMATION </a:t>
            </a:r>
            <a:br>
              <a:rPr lang="en-US" sz="6600" b="1" dirty="0">
                <a:solidFill>
                  <a:srgbClr val="FFFFFF"/>
                </a:solidFill>
                <a:latin typeface="Agency FB" panose="020B0503020202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</a:br>
            <a:r>
              <a:rPr lang="en-US" sz="6600" b="1" dirty="0">
                <a:solidFill>
                  <a:srgbClr val="FFFFFF"/>
                </a:solidFill>
                <a:latin typeface="Agency FB" panose="020B0503020202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SYSTEM</a:t>
            </a:r>
            <a:endParaRPr lang="en-IN" sz="6600" b="1" dirty="0">
              <a:solidFill>
                <a:srgbClr val="FFFFFF"/>
              </a:solidFill>
              <a:latin typeface="Agency FB" panose="020B0503020202020204" pitchFamily="34" charset="0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CB9BAA-F7F1-09E5-6B6B-1DB16922C6BF}"/>
              </a:ext>
            </a:extLst>
          </p:cNvPr>
          <p:cNvSpPr txBox="1"/>
          <p:nvPr/>
        </p:nvSpPr>
        <p:spPr>
          <a:xfrm>
            <a:off x="9177021" y="5552115"/>
            <a:ext cx="257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Abadi Extra Light" panose="020F0502020204030204" pitchFamily="34" charset="0"/>
              </a:rPr>
              <a:t>Jogi Reddy Veluru</a:t>
            </a:r>
          </a:p>
          <a:p>
            <a:r>
              <a:rPr lang="en-US" sz="2400" dirty="0">
                <a:solidFill>
                  <a:schemeClr val="bg2"/>
                </a:solidFill>
                <a:latin typeface="Agency FB" panose="020B0503020202020204" pitchFamily="34" charset="0"/>
              </a:rPr>
              <a:t>2320938</a:t>
            </a:r>
            <a:endParaRPr lang="en-IN" sz="2400" dirty="0">
              <a:solidFill>
                <a:schemeClr val="bg2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52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2056EDE1-50E0-7DB1-4589-C8BD666C4D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122134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0CA0A0C-9CBA-9CE3-69F4-892590D28F1F}"/>
              </a:ext>
            </a:extLst>
          </p:cNvPr>
          <p:cNvSpPr txBox="1"/>
          <p:nvPr/>
        </p:nvSpPr>
        <p:spPr>
          <a:xfrm>
            <a:off x="202429" y="2530407"/>
            <a:ext cx="408250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schemeClr val="bg2"/>
                </a:solidFill>
              </a:rPr>
              <a:t>Transformations </a:t>
            </a:r>
          </a:p>
          <a:p>
            <a:pPr lvl="0"/>
            <a:r>
              <a:rPr lang="en-US" sz="4000" dirty="0">
                <a:solidFill>
                  <a:schemeClr val="bg2"/>
                </a:solidFill>
              </a:rPr>
              <a:t>used</a:t>
            </a:r>
          </a:p>
        </p:txBody>
      </p:sp>
    </p:spTree>
    <p:extLst>
      <p:ext uri="{BB962C8B-B14F-4D97-AF65-F5344CB8AC3E}">
        <p14:creationId xmlns:p14="http://schemas.microsoft.com/office/powerpoint/2010/main" val="417431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181955-B81E-FCE5-1D42-4F2F72ED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Item table mapping logic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C5DC20C-D995-9230-666F-FA96BB1D8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" y="1822348"/>
            <a:ext cx="12059920" cy="453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EA3D-42B8-EFB6-2974-1966450FD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Item table mapping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7B8221B-0C7A-771B-D290-AAAD820CC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4310"/>
            <a:ext cx="12192000" cy="490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9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F8FCDF-F0C3-84A9-61D9-1D591528C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F638B0C-8AFE-281A-458F-195FFD58A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4849DA-098C-C64D-6CF5-F8623AFF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3328D7-B075-A29D-820D-1116D3522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5661BD-EC89-24A4-B114-379FB0DCE9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F3BC13D-BFE0-ECE3-ABB3-367991EE5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038F69-8D44-C0FE-DAC7-95993145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F3039548-675B-7776-AEF5-60446B34E7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84842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9AEB070-855B-F505-5388-95749D2DD242}"/>
              </a:ext>
            </a:extLst>
          </p:cNvPr>
          <p:cNvSpPr txBox="1"/>
          <p:nvPr/>
        </p:nvSpPr>
        <p:spPr>
          <a:xfrm>
            <a:off x="178130" y="2708444"/>
            <a:ext cx="372284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schemeClr val="bg2"/>
                </a:solidFill>
              </a:rPr>
              <a:t>Transformations </a:t>
            </a:r>
          </a:p>
          <a:p>
            <a:pPr lvl="0"/>
            <a:r>
              <a:rPr lang="en-US" sz="4000" dirty="0">
                <a:solidFill>
                  <a:schemeClr val="bg2"/>
                </a:solidFill>
              </a:rPr>
              <a:t>used</a:t>
            </a:r>
          </a:p>
        </p:txBody>
      </p:sp>
    </p:spTree>
    <p:extLst>
      <p:ext uri="{BB962C8B-B14F-4D97-AF65-F5344CB8AC3E}">
        <p14:creationId xmlns:p14="http://schemas.microsoft.com/office/powerpoint/2010/main" val="205975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4FEA3D-42B8-EFB6-2974-1966450FD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Customer_Item table mapping logic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C3C972F-2619-1052-A3F7-3425C63A8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2348"/>
            <a:ext cx="12192000" cy="478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7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9587FB-75D9-41F0-153D-D75BEF78C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Customer_Item table mapping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9844857-0453-0DE2-FB76-39FB7BB9C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478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4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E5B3C4-819C-9DF3-7DE1-BC23FA49C1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62CA353-AA06-AA92-BD8C-DA366E5DE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36636B-4052-1E4D-448C-85589BF2E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191665-E875-E536-1581-DC7AB69E5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8D2B5E9-284F-D634-599D-10100EDB4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1E3E753A-4851-CE84-22C2-4D746EB244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8909E56-AA60-6C01-3D33-C18960468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94505086-5B39-099B-321D-875AB5BFC9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747133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FF09C0C-F55C-5E88-671E-76F9A249DE97}"/>
              </a:ext>
            </a:extLst>
          </p:cNvPr>
          <p:cNvSpPr txBox="1"/>
          <p:nvPr/>
        </p:nvSpPr>
        <p:spPr>
          <a:xfrm>
            <a:off x="201881" y="2708444"/>
            <a:ext cx="357447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schemeClr val="bg2"/>
                </a:solidFill>
              </a:rPr>
              <a:t>Transformations </a:t>
            </a:r>
          </a:p>
          <a:p>
            <a:pPr lvl="0"/>
            <a:r>
              <a:rPr lang="en-US" sz="4000" dirty="0">
                <a:solidFill>
                  <a:schemeClr val="bg2"/>
                </a:solidFill>
              </a:rPr>
              <a:t>used</a:t>
            </a:r>
          </a:p>
        </p:txBody>
      </p:sp>
    </p:spTree>
    <p:extLst>
      <p:ext uri="{BB962C8B-B14F-4D97-AF65-F5344CB8AC3E}">
        <p14:creationId xmlns:p14="http://schemas.microsoft.com/office/powerpoint/2010/main" val="337118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52D074-7E70-528B-E994-6444B3A07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Workflow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9DCDF10-94C0-888F-9524-D39CEC5BC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5276"/>
            <a:ext cx="12192000" cy="52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6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366863-B818-EA8E-87EC-358CAC1FDB2C}"/>
              </a:ext>
            </a:extLst>
          </p:cNvPr>
          <p:cNvSpPr txBox="1"/>
          <p:nvPr/>
        </p:nvSpPr>
        <p:spPr>
          <a:xfrm>
            <a:off x="648913" y="196815"/>
            <a:ext cx="7063721" cy="15743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kern="1200" dirty="0">
              <a:solidFill>
                <a:srgbClr val="FFFFFF"/>
              </a:solidFill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600" kern="1200" dirty="0">
                <a:solidFill>
                  <a:srgbClr val="FFFFFF"/>
                </a:solidFill>
                <a:ea typeface="+mj-ea"/>
                <a:cs typeface="Times New Roman" panose="02020603050405020304" pitchFamily="18" charset="0"/>
              </a:rPr>
              <a:t>RESULTS: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kern="1200" dirty="0">
              <a:solidFill>
                <a:srgbClr val="FFFFFF"/>
              </a:solidFill>
              <a:ea typeface="+mj-ea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Times New Roman" panose="02020603050405020304" pitchFamily="18" charset="0"/>
              </a:rPr>
              <a:t>C</a:t>
            </a:r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Times New Roman" panose="02020603050405020304" pitchFamily="18" charset="0"/>
              </a:rPr>
              <a:t>ustomer </a:t>
            </a:r>
            <a:r>
              <a:rPr lang="en-US" sz="36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Times New Roman" panose="02020603050405020304" pitchFamily="18" charset="0"/>
              </a:rPr>
              <a:t>T</a:t>
            </a:r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Times New Roman" panose="02020603050405020304" pitchFamily="18" charset="0"/>
              </a:rPr>
              <a:t>able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9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9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FCA370-F13A-E12C-4117-C27C9A5AE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146" y="1966293"/>
            <a:ext cx="9179706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3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741C8B-B9AF-05B2-B1FB-D58B1CFE55CC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I</a:t>
            </a:r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tem </a:t>
            </a:r>
            <a:r>
              <a:rPr lang="en-US" sz="36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T</a:t>
            </a:r>
            <a:r>
              <a:rPr lang="en-US" sz="36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able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E0811AA-CA43-A65B-26EB-A2323369DB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363" y="1966293"/>
            <a:ext cx="9227273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6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C324B-39DF-6B01-E628-A2B584E18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469" y="1703960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+mn-lt"/>
                <a:ea typeface="ADLaM Display" panose="02010000000000000000" pitchFamily="2" charset="0"/>
                <a:cs typeface="Aharoni" panose="020F0502020204030204" pitchFamily="2" charset="-79"/>
              </a:rPr>
              <a:t>Index</a:t>
            </a:r>
            <a:br>
              <a:rPr lang="en-US" sz="4000" dirty="0">
                <a:solidFill>
                  <a:srgbClr val="FFFFFF"/>
                </a:solidFill>
                <a:latin typeface="Amasis MT Pro Medium" panose="020F0502020204030204" pitchFamily="18" charset="0"/>
                <a:cs typeface="Times New Roman" panose="02020603050405020304" pitchFamily="18" charset="0"/>
              </a:rPr>
            </a:br>
            <a:endParaRPr lang="en-IN" sz="4000" dirty="0">
              <a:solidFill>
                <a:srgbClr val="FFFFFF"/>
              </a:solidFill>
              <a:latin typeface="Amasis MT Pro Medium" panose="020F0502020204030204" pitchFamily="18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FF7768A-B636-801A-B92B-81162E7246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889646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968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54DE9-E061-D21F-F68B-865392EE6F0D}"/>
              </a:ext>
            </a:extLst>
          </p:cNvPr>
          <p:cNvSpPr txBox="1"/>
          <p:nvPr/>
        </p:nvSpPr>
        <p:spPr>
          <a:xfrm>
            <a:off x="699713" y="53251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C</a:t>
            </a:r>
            <a:r>
              <a:rPr lang="en-US" sz="32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ustomer_</a:t>
            </a:r>
            <a:r>
              <a:rPr lang="en-US" sz="3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I</a:t>
            </a:r>
            <a:r>
              <a:rPr lang="en-US" sz="32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tem </a:t>
            </a:r>
            <a:r>
              <a:rPr lang="en-US" sz="3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T</a:t>
            </a:r>
            <a:r>
              <a:rPr lang="en-US" sz="3200" kern="1200" dirty="0">
                <a:solidFill>
                  <a:srgbClr val="FFFFFF"/>
                </a:solidFill>
                <a:latin typeface="Bell MT" panose="02020503060305020303" pitchFamily="18" charset="0"/>
                <a:ea typeface="+mj-ea"/>
                <a:cs typeface="+mj-cs"/>
              </a:rPr>
              <a:t>able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90B9F55-9559-0675-7BA8-2D4A40DFA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67" y="1966293"/>
            <a:ext cx="8949065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1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Freeform: Shape 56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9" name="Freeform: Shape 58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E9B704-5D2E-DD91-5C0A-59F65652D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b="1" kern="1200" dirty="0">
                <a:solidFill>
                  <a:schemeClr val="tx1"/>
                </a:solidFill>
                <a:latin typeface="Bell MT" panose="02020503060305020303" pitchFamily="18" charset="0"/>
              </a:rPr>
              <a:t>THANK YOU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212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4FC3FC-3202-1A23-375B-2635CCAE3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+mn-lt"/>
              </a:rPr>
              <a:t>OBJECTIVE</a:t>
            </a:r>
            <a:endParaRPr lang="en-IN" sz="40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CCACA-2B61-94E2-E0FF-6CCC40039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91970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b="0" i="0" dirty="0">
                <a:effectLst/>
                <a:latin typeface="Aptos" panose="020B0004020202020204" pitchFamily="34" charset="0"/>
              </a:rPr>
              <a:t> </a:t>
            </a:r>
            <a:r>
              <a:rPr lang="en-US" sz="2400" b="0" i="0" dirty="0">
                <a:effectLst/>
                <a:latin typeface="Aptos" panose="020B0004020202020204" pitchFamily="34" charset="0"/>
              </a:rPr>
              <a:t>Develop an ETL process using Informatica PowerCenter with the data collected from multiple sources.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400" dirty="0">
              <a:latin typeface="Aptos" panose="020B0004020202020204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>
                <a:latin typeface="Aptos" panose="020B0004020202020204" pitchFamily="34" charset="0"/>
              </a:rPr>
              <a:t>To load the data from source to target by using required transformations including mapping logics.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5807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D31367-7C87-63B4-573F-6E58283BC97D}"/>
              </a:ext>
            </a:extLst>
          </p:cNvPr>
          <p:cNvSpPr txBox="1"/>
          <p:nvPr/>
        </p:nvSpPr>
        <p:spPr>
          <a:xfrm>
            <a:off x="1493855" y="1901956"/>
            <a:ext cx="2880828" cy="30719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ea typeface="+mj-ea"/>
                <a:cs typeface="+mj-cs"/>
              </a:rPr>
              <a:t>Project structure</a:t>
            </a:r>
          </a:p>
        </p:txBody>
      </p:sp>
      <p:pic>
        <p:nvPicPr>
          <p:cNvPr id="5" name="Picture 4" descr="A diagram of data warehouse layer&#10;&#10;Description automatically generated">
            <a:extLst>
              <a:ext uri="{FF2B5EF4-FFF2-40B4-BE49-F238E27FC236}">
                <a16:creationId xmlns:a16="http://schemas.microsoft.com/office/drawing/2014/main" id="{DC726E2B-0EAD-5C8F-9CBC-B415E5E62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428" y="728376"/>
            <a:ext cx="7225748" cy="54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5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CEE6D-3716-3174-1448-8DCF9E1BB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09" y="209911"/>
            <a:ext cx="7347926" cy="137455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  <a:latin typeface="+mn-lt"/>
              </a:rPr>
              <a:t>STAGING AREA</a:t>
            </a:r>
            <a:r>
              <a:rPr lang="en-US" sz="3200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 MAPPING:</a:t>
            </a:r>
            <a:br>
              <a:rPr lang="en-US" sz="3200" u="sng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</a:br>
            <a:br>
              <a:rPr lang="en-US" sz="3200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</a:br>
            <a:r>
              <a:rPr lang="en-US" sz="2400" kern="1200" dirty="0">
                <a:solidFill>
                  <a:srgbClr val="FFFFFF"/>
                </a:solidFill>
                <a:latin typeface="Bell MT" panose="02020503060305020303" pitchFamily="18" charset="0"/>
                <a:cs typeface="Aldhabi" panose="020F0502020204030204" pitchFamily="2" charset="-78"/>
              </a:rPr>
              <a:t>CUSTOMER TABLE (DIM TABLE)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63C6C12-A74E-B1FB-ED6D-F1D0AF596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09" y="1981200"/>
            <a:ext cx="11653520" cy="484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2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12CDA-3A5B-D310-A9D6-5602DF7ED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kern="1200" dirty="0">
                <a:solidFill>
                  <a:srgbClr val="FFFFFF"/>
                </a:solidFill>
                <a:latin typeface="Bell MT" panose="02020503060305020303" pitchFamily="18" charset="0"/>
              </a:rPr>
              <a:t>ITEM TABLE (DIM TABLE)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9DA3DE4-21C1-449F-2DCC-A8D47C43C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1655276"/>
            <a:ext cx="12192000" cy="477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6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CUSTOMER_ITEM TABLE (FACT TABLE)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47CDDFD-4047-5180-E1FA-EA1A19F66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47520"/>
            <a:ext cx="12192000" cy="511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46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MAPPINGS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Customer table mapping logic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A07FFE2-4DC1-A4B2-4694-BDA084127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1840"/>
            <a:ext cx="12192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0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FBFD16-4B16-550D-E32B-6162F0E9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Bell MT" panose="02020503060305020303" pitchFamily="18" charset="0"/>
              </a:rPr>
              <a:t>Customer table mapping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9FB815F-6B56-294C-1833-A08E340A5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4310"/>
            <a:ext cx="12192000" cy="47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2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159</Words>
  <Application>Microsoft Office PowerPoint</Application>
  <PresentationFormat>Widescreen</PresentationFormat>
  <Paragraphs>57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Abadi Extra Light</vt:lpstr>
      <vt:lpstr>Agency FB</vt:lpstr>
      <vt:lpstr>Amasis MT Pro Medium</vt:lpstr>
      <vt:lpstr>Aptos</vt:lpstr>
      <vt:lpstr>Arial</vt:lpstr>
      <vt:lpstr>Bell MT</vt:lpstr>
      <vt:lpstr>Calibri</vt:lpstr>
      <vt:lpstr>Calibri Light</vt:lpstr>
      <vt:lpstr>Courier New</vt:lpstr>
      <vt:lpstr>Goudy Old Style</vt:lpstr>
      <vt:lpstr>Times New Roman</vt:lpstr>
      <vt:lpstr>Office Theme</vt:lpstr>
      <vt:lpstr>CUSTOMER INFORMATION  SYSTEM</vt:lpstr>
      <vt:lpstr>Index </vt:lpstr>
      <vt:lpstr>OBJECTIVE</vt:lpstr>
      <vt:lpstr>PowerPoint Presentation</vt:lpstr>
      <vt:lpstr>STAGING AREA MAPPING:  CUSTOMER TABLE (DIM TABLE)</vt:lpstr>
      <vt:lpstr>ITEM TABLE (DIM TABLE)</vt:lpstr>
      <vt:lpstr>CUSTOMER_ITEM TABLE (FACT TABLE)</vt:lpstr>
      <vt:lpstr>MAPPINGS  Customer table mapping logic</vt:lpstr>
      <vt:lpstr>Customer table mapping</vt:lpstr>
      <vt:lpstr>PowerPoint Presentation</vt:lpstr>
      <vt:lpstr>Item table mapping logic</vt:lpstr>
      <vt:lpstr>Item table mapping</vt:lpstr>
      <vt:lpstr>PowerPoint Presentation</vt:lpstr>
      <vt:lpstr>Customer_Item table mapping logic</vt:lpstr>
      <vt:lpstr>Customer_Item table mapping</vt:lpstr>
      <vt:lpstr>PowerPoint Presentation</vt:lpstr>
      <vt:lpstr>Workflow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SYSTEM</dc:title>
  <dc:creator>Subash, K (Contractor)</dc:creator>
  <cp:lastModifiedBy>Jogi Reddy, Veluru (Contractor)</cp:lastModifiedBy>
  <cp:revision>8</cp:revision>
  <dcterms:created xsi:type="dcterms:W3CDTF">2024-02-28T22:30:30Z</dcterms:created>
  <dcterms:modified xsi:type="dcterms:W3CDTF">2024-04-15T05:08:19Z</dcterms:modified>
</cp:coreProperties>
</file>

<file path=docProps/thumbnail.jpeg>
</file>